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DD55F-0E87-4272-B544-313B0BB6AE1B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472B27-0674-48A5-B8A2-C27B2BBD9D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37822" y="621181"/>
            <a:ext cx="4447084" cy="1105493"/>
            <a:chOff x="1737822" y="621181"/>
            <a:chExt cx="4447084" cy="1105493"/>
          </a:xfrm>
        </p:grpSpPr>
        <p:sp>
          <p:nvSpPr>
            <p:cNvPr id="2" name="Freeform 1"/>
            <p:cNvSpPr/>
            <p:nvPr/>
          </p:nvSpPr>
          <p:spPr>
            <a:xfrm>
              <a:off x="1737822" y="621181"/>
              <a:ext cx="542597" cy="998145"/>
            </a:xfrm>
            <a:custGeom>
              <a:avLst/>
              <a:gdLst/>
              <a:ahLst/>
              <a:cxnLst/>
              <a:rect l="0" t="0" r="0" b="0"/>
              <a:pathLst>
                <a:path w="542597" h="998145">
                  <a:moveTo>
                    <a:pt x="441577" y="0"/>
                  </a:moveTo>
                  <a:lnTo>
                    <a:pt x="378243" y="63333"/>
                  </a:lnTo>
                  <a:lnTo>
                    <a:pt x="315230" y="126346"/>
                  </a:lnTo>
                  <a:lnTo>
                    <a:pt x="273120" y="179909"/>
                  </a:lnTo>
                  <a:lnTo>
                    <a:pt x="231007" y="233903"/>
                  </a:lnTo>
                  <a:lnTo>
                    <a:pt x="195912" y="291805"/>
                  </a:lnTo>
                  <a:lnTo>
                    <a:pt x="160816" y="352635"/>
                  </a:lnTo>
                  <a:lnTo>
                    <a:pt x="120508" y="413029"/>
                  </a:lnTo>
                  <a:lnTo>
                    <a:pt x="91027" y="472830"/>
                  </a:lnTo>
                  <a:lnTo>
                    <a:pt x="67049" y="531393"/>
                  </a:lnTo>
                  <a:lnTo>
                    <a:pt x="44115" y="584208"/>
                  </a:lnTo>
                  <a:lnTo>
                    <a:pt x="27974" y="639094"/>
                  </a:lnTo>
                  <a:lnTo>
                    <a:pt x="13520" y="690967"/>
                  </a:lnTo>
                  <a:lnTo>
                    <a:pt x="1473" y="752597"/>
                  </a:lnTo>
                  <a:lnTo>
                    <a:pt x="0" y="804789"/>
                  </a:lnTo>
                  <a:lnTo>
                    <a:pt x="7908" y="862430"/>
                  </a:lnTo>
                  <a:lnTo>
                    <a:pt x="23854" y="924595"/>
                  </a:lnTo>
                  <a:lnTo>
                    <a:pt x="37164" y="951394"/>
                  </a:lnTo>
                  <a:lnTo>
                    <a:pt x="54777" y="971103"/>
                  </a:lnTo>
                  <a:lnTo>
                    <a:pt x="90013" y="989764"/>
                  </a:lnTo>
                  <a:lnTo>
                    <a:pt x="145011" y="998144"/>
                  </a:lnTo>
                  <a:lnTo>
                    <a:pt x="193958" y="997256"/>
                  </a:lnTo>
                  <a:lnTo>
                    <a:pt x="244336" y="982045"/>
                  </a:lnTo>
                  <a:lnTo>
                    <a:pt x="300753" y="952296"/>
                  </a:lnTo>
                  <a:lnTo>
                    <a:pt x="359168" y="921065"/>
                  </a:lnTo>
                  <a:lnTo>
                    <a:pt x="422463" y="878738"/>
                  </a:lnTo>
                  <a:lnTo>
                    <a:pt x="470299" y="822673"/>
                  </a:lnTo>
                  <a:lnTo>
                    <a:pt x="515115" y="760366"/>
                  </a:lnTo>
                  <a:lnTo>
                    <a:pt x="536415" y="717923"/>
                  </a:lnTo>
                  <a:lnTo>
                    <a:pt x="542596" y="669993"/>
                  </a:lnTo>
                  <a:lnTo>
                    <a:pt x="536369" y="626805"/>
                  </a:lnTo>
                  <a:lnTo>
                    <a:pt x="526210" y="602624"/>
                  </a:lnTo>
                  <a:lnTo>
                    <a:pt x="507657" y="583298"/>
                  </a:lnTo>
                  <a:lnTo>
                    <a:pt x="470905" y="562383"/>
                  </a:lnTo>
                  <a:lnTo>
                    <a:pt x="442913" y="555275"/>
                  </a:lnTo>
                  <a:lnTo>
                    <a:pt x="410975" y="556014"/>
                  </a:lnTo>
                  <a:lnTo>
                    <a:pt x="360110" y="574187"/>
                  </a:lnTo>
                  <a:lnTo>
                    <a:pt x="307994" y="601798"/>
                  </a:lnTo>
                  <a:lnTo>
                    <a:pt x="246474" y="641534"/>
                  </a:lnTo>
                  <a:lnTo>
                    <a:pt x="199855" y="687410"/>
                  </a:lnTo>
                  <a:lnTo>
                    <a:pt x="150314" y="743576"/>
                  </a:lnTo>
                  <a:lnTo>
                    <a:pt x="101157" y="802674"/>
                  </a:lnTo>
                  <a:lnTo>
                    <a:pt x="73079" y="83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9606" y="768580"/>
              <a:ext cx="42115" cy="810695"/>
            </a:xfrm>
            <a:custGeom>
              <a:avLst/>
              <a:gdLst/>
              <a:ahLst/>
              <a:cxnLst/>
              <a:rect l="0" t="0" r="0" b="0"/>
              <a:pathLst>
                <a:path w="42115" h="810695">
                  <a:moveTo>
                    <a:pt x="42114" y="0"/>
                  </a:moveTo>
                  <a:lnTo>
                    <a:pt x="27643" y="34792"/>
                  </a:lnTo>
                  <a:lnTo>
                    <a:pt x="22358" y="93657"/>
                  </a:lnTo>
                  <a:lnTo>
                    <a:pt x="21314" y="156280"/>
                  </a:lnTo>
                  <a:lnTo>
                    <a:pt x="21108" y="217740"/>
                  </a:lnTo>
                  <a:lnTo>
                    <a:pt x="19902" y="267806"/>
                  </a:lnTo>
                  <a:lnTo>
                    <a:pt x="14995" y="319686"/>
                  </a:lnTo>
                  <a:lnTo>
                    <a:pt x="17571" y="373272"/>
                  </a:lnTo>
                  <a:lnTo>
                    <a:pt x="13135" y="430743"/>
                  </a:lnTo>
                  <a:lnTo>
                    <a:pt x="11301" y="479617"/>
                  </a:lnTo>
                  <a:lnTo>
                    <a:pt x="10757" y="530623"/>
                  </a:lnTo>
                  <a:lnTo>
                    <a:pt x="10596" y="581611"/>
                  </a:lnTo>
                  <a:lnTo>
                    <a:pt x="10542" y="641354"/>
                  </a:lnTo>
                  <a:lnTo>
                    <a:pt x="10531" y="698216"/>
                  </a:lnTo>
                  <a:lnTo>
                    <a:pt x="9359" y="760574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43777" y="905450"/>
              <a:ext cx="456887" cy="414121"/>
            </a:xfrm>
            <a:custGeom>
              <a:avLst/>
              <a:gdLst/>
              <a:ahLst/>
              <a:cxnLst/>
              <a:rect l="0" t="0" r="0" b="0"/>
              <a:pathLst>
                <a:path w="456887" h="414121">
                  <a:moveTo>
                    <a:pt x="456886" y="284270"/>
                  </a:moveTo>
                  <a:lnTo>
                    <a:pt x="402741" y="287389"/>
                  </a:lnTo>
                  <a:lnTo>
                    <a:pt x="339921" y="303398"/>
                  </a:lnTo>
                  <a:lnTo>
                    <a:pt x="293028" y="320873"/>
                  </a:lnTo>
                  <a:lnTo>
                    <a:pt x="231020" y="344619"/>
                  </a:lnTo>
                  <a:lnTo>
                    <a:pt x="173375" y="364617"/>
                  </a:lnTo>
                  <a:lnTo>
                    <a:pt x="120074" y="382487"/>
                  </a:lnTo>
                  <a:lnTo>
                    <a:pt x="59011" y="400077"/>
                  </a:lnTo>
                  <a:lnTo>
                    <a:pt x="15125" y="414120"/>
                  </a:lnTo>
                  <a:lnTo>
                    <a:pt x="7961" y="411781"/>
                  </a:lnTo>
                  <a:lnTo>
                    <a:pt x="3184" y="405542"/>
                  </a:lnTo>
                  <a:lnTo>
                    <a:pt x="0" y="396703"/>
                  </a:lnTo>
                  <a:lnTo>
                    <a:pt x="1108" y="361907"/>
                  </a:lnTo>
                  <a:lnTo>
                    <a:pt x="20369" y="300992"/>
                  </a:lnTo>
                  <a:lnTo>
                    <a:pt x="43583" y="245805"/>
                  </a:lnTo>
                  <a:lnTo>
                    <a:pt x="71873" y="187654"/>
                  </a:lnTo>
                  <a:lnTo>
                    <a:pt x="96001" y="130828"/>
                  </a:lnTo>
                  <a:lnTo>
                    <a:pt x="116080" y="73121"/>
                  </a:lnTo>
                  <a:lnTo>
                    <a:pt x="130427" y="26489"/>
                  </a:lnTo>
                  <a:lnTo>
                    <a:pt x="1410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00746" y="11581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2249" y="8333"/>
                  </a:lnTo>
                  <a:lnTo>
                    <a:pt x="82859" y="12998"/>
                  </a:lnTo>
                  <a:lnTo>
                    <a:pt x="3741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22008" y="747523"/>
              <a:ext cx="515328" cy="723401"/>
            </a:xfrm>
            <a:custGeom>
              <a:avLst/>
              <a:gdLst/>
              <a:ahLst/>
              <a:cxnLst/>
              <a:rect l="0" t="0" r="0" b="0"/>
              <a:pathLst>
                <a:path w="515328" h="723401">
                  <a:moveTo>
                    <a:pt x="84147" y="10528"/>
                  </a:moveTo>
                  <a:lnTo>
                    <a:pt x="68506" y="36915"/>
                  </a:lnTo>
                  <a:lnTo>
                    <a:pt x="49303" y="93841"/>
                  </a:lnTo>
                  <a:lnTo>
                    <a:pt x="38598" y="142838"/>
                  </a:lnTo>
                  <a:lnTo>
                    <a:pt x="24501" y="198230"/>
                  </a:lnTo>
                  <a:lnTo>
                    <a:pt x="13961" y="242659"/>
                  </a:lnTo>
                  <a:lnTo>
                    <a:pt x="4600" y="302616"/>
                  </a:lnTo>
                  <a:lnTo>
                    <a:pt x="1306" y="352746"/>
                  </a:lnTo>
                  <a:lnTo>
                    <a:pt x="330" y="402955"/>
                  </a:lnTo>
                  <a:lnTo>
                    <a:pt x="0" y="462435"/>
                  </a:lnTo>
                  <a:lnTo>
                    <a:pt x="3063" y="514484"/>
                  </a:lnTo>
                  <a:lnTo>
                    <a:pt x="11379" y="569290"/>
                  </a:lnTo>
                  <a:lnTo>
                    <a:pt x="24372" y="607756"/>
                  </a:lnTo>
                  <a:lnTo>
                    <a:pt x="63388" y="665236"/>
                  </a:lnTo>
                  <a:lnTo>
                    <a:pt x="79600" y="684045"/>
                  </a:lnTo>
                  <a:lnTo>
                    <a:pt x="115035" y="706618"/>
                  </a:lnTo>
                  <a:lnTo>
                    <a:pt x="156340" y="720065"/>
                  </a:lnTo>
                  <a:lnTo>
                    <a:pt x="202764" y="723400"/>
                  </a:lnTo>
                  <a:lnTo>
                    <a:pt x="228113" y="720034"/>
                  </a:lnTo>
                  <a:lnTo>
                    <a:pt x="247958" y="711519"/>
                  </a:lnTo>
                  <a:lnTo>
                    <a:pt x="310529" y="675611"/>
                  </a:lnTo>
                  <a:lnTo>
                    <a:pt x="371468" y="612781"/>
                  </a:lnTo>
                  <a:lnTo>
                    <a:pt x="405544" y="577408"/>
                  </a:lnTo>
                  <a:lnTo>
                    <a:pt x="433588" y="517873"/>
                  </a:lnTo>
                  <a:lnTo>
                    <a:pt x="465776" y="455109"/>
                  </a:lnTo>
                  <a:lnTo>
                    <a:pt x="483358" y="399860"/>
                  </a:lnTo>
                  <a:lnTo>
                    <a:pt x="498096" y="338298"/>
                  </a:lnTo>
                  <a:lnTo>
                    <a:pt x="505036" y="278217"/>
                  </a:lnTo>
                  <a:lnTo>
                    <a:pt x="513340" y="218170"/>
                  </a:lnTo>
                  <a:lnTo>
                    <a:pt x="515327" y="155919"/>
                  </a:lnTo>
                  <a:lnTo>
                    <a:pt x="514549" y="98562"/>
                  </a:lnTo>
                  <a:lnTo>
                    <a:pt x="504344" y="42172"/>
                  </a:lnTo>
                  <a:lnTo>
                    <a:pt x="4947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5691" y="958093"/>
              <a:ext cx="323896" cy="352646"/>
            </a:xfrm>
            <a:custGeom>
              <a:avLst/>
              <a:gdLst/>
              <a:ahLst/>
              <a:cxnLst/>
              <a:rect l="0" t="0" r="0" b="0"/>
              <a:pathLst>
                <a:path w="323896" h="352646">
                  <a:moveTo>
                    <a:pt x="229044" y="0"/>
                  </a:moveTo>
                  <a:lnTo>
                    <a:pt x="166951" y="5589"/>
                  </a:lnTo>
                  <a:lnTo>
                    <a:pt x="116736" y="27533"/>
                  </a:lnTo>
                  <a:lnTo>
                    <a:pt x="61050" y="74552"/>
                  </a:lnTo>
                  <a:lnTo>
                    <a:pt x="11126" y="129574"/>
                  </a:lnTo>
                  <a:lnTo>
                    <a:pt x="3047" y="142534"/>
                  </a:lnTo>
                  <a:lnTo>
                    <a:pt x="0" y="153514"/>
                  </a:lnTo>
                  <a:lnTo>
                    <a:pt x="309" y="163174"/>
                  </a:lnTo>
                  <a:lnTo>
                    <a:pt x="2855" y="171954"/>
                  </a:lnTo>
                  <a:lnTo>
                    <a:pt x="9231" y="177807"/>
                  </a:lnTo>
                  <a:lnTo>
                    <a:pt x="28794" y="184310"/>
                  </a:lnTo>
                  <a:lnTo>
                    <a:pt x="87886" y="181249"/>
                  </a:lnTo>
                  <a:lnTo>
                    <a:pt x="138607" y="179655"/>
                  </a:lnTo>
                  <a:lnTo>
                    <a:pt x="189510" y="180353"/>
                  </a:lnTo>
                  <a:lnTo>
                    <a:pt x="246104" y="190476"/>
                  </a:lnTo>
                  <a:lnTo>
                    <a:pt x="301047" y="208357"/>
                  </a:lnTo>
                  <a:lnTo>
                    <a:pt x="317977" y="219725"/>
                  </a:lnTo>
                  <a:lnTo>
                    <a:pt x="322258" y="228371"/>
                  </a:lnTo>
                  <a:lnTo>
                    <a:pt x="323895" y="250457"/>
                  </a:lnTo>
                  <a:lnTo>
                    <a:pt x="312650" y="283609"/>
                  </a:lnTo>
                  <a:lnTo>
                    <a:pt x="294668" y="301914"/>
                  </a:lnTo>
                  <a:lnTo>
                    <a:pt x="244996" y="332728"/>
                  </a:lnTo>
                  <a:lnTo>
                    <a:pt x="182889" y="345704"/>
                  </a:lnTo>
                  <a:lnTo>
                    <a:pt x="139849" y="352645"/>
                  </a:lnTo>
                  <a:lnTo>
                    <a:pt x="96392" y="348815"/>
                  </a:lnTo>
                  <a:lnTo>
                    <a:pt x="7111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16890" y="1116020"/>
              <a:ext cx="42116" cy="200043"/>
            </a:xfrm>
            <a:custGeom>
              <a:avLst/>
              <a:gdLst/>
              <a:ahLst/>
              <a:cxnLst/>
              <a:rect l="0" t="0" r="0" b="0"/>
              <a:pathLst>
                <a:path w="42116" h="200043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9128" y="165669"/>
                  </a:lnTo>
                  <a:lnTo>
                    <a:pt x="4211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06362" y="937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74818" y="1092877"/>
              <a:ext cx="270773" cy="254771"/>
            </a:xfrm>
            <a:custGeom>
              <a:avLst/>
              <a:gdLst/>
              <a:ahLst/>
              <a:cxnLst/>
              <a:rect l="0" t="0" r="0" b="0"/>
              <a:pathLst>
                <a:path w="270773" h="254771">
                  <a:moveTo>
                    <a:pt x="0" y="54729"/>
                  </a:moveTo>
                  <a:lnTo>
                    <a:pt x="3120" y="97420"/>
                  </a:lnTo>
                  <a:lnTo>
                    <a:pt x="17959" y="157967"/>
                  </a:lnTo>
                  <a:lnTo>
                    <a:pt x="35149" y="221298"/>
                  </a:lnTo>
                  <a:lnTo>
                    <a:pt x="36301" y="223097"/>
                  </a:lnTo>
                  <a:lnTo>
                    <a:pt x="32438" y="163367"/>
                  </a:lnTo>
                  <a:lnTo>
                    <a:pt x="31838" y="110834"/>
                  </a:lnTo>
                  <a:lnTo>
                    <a:pt x="41211" y="50257"/>
                  </a:lnTo>
                  <a:lnTo>
                    <a:pt x="51852" y="25835"/>
                  </a:lnTo>
                  <a:lnTo>
                    <a:pt x="70619" y="9522"/>
                  </a:lnTo>
                  <a:lnTo>
                    <a:pt x="82174" y="3534"/>
                  </a:lnTo>
                  <a:lnTo>
                    <a:pt x="110612" y="0"/>
                  </a:lnTo>
                  <a:lnTo>
                    <a:pt x="139238" y="3499"/>
                  </a:lnTo>
                  <a:lnTo>
                    <a:pt x="168508" y="18622"/>
                  </a:lnTo>
                  <a:lnTo>
                    <a:pt x="206606" y="51548"/>
                  </a:lnTo>
                  <a:lnTo>
                    <a:pt x="249135" y="111492"/>
                  </a:lnTo>
                  <a:lnTo>
                    <a:pt x="264631" y="151356"/>
                  </a:lnTo>
                  <a:lnTo>
                    <a:pt x="270772" y="213719"/>
                  </a:lnTo>
                  <a:lnTo>
                    <a:pt x="263213" y="254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1112732"/>
              <a:ext cx="541632" cy="613942"/>
            </a:xfrm>
            <a:custGeom>
              <a:avLst/>
              <a:gdLst/>
              <a:ahLst/>
              <a:cxnLst/>
              <a:rect l="0" t="0" r="0" b="0"/>
              <a:pathLst>
                <a:path w="541632" h="613942">
                  <a:moveTo>
                    <a:pt x="463254" y="119102"/>
                  </a:moveTo>
                  <a:lnTo>
                    <a:pt x="460135" y="76410"/>
                  </a:lnTo>
                  <a:lnTo>
                    <a:pt x="453679" y="56844"/>
                  </a:lnTo>
                  <a:lnTo>
                    <a:pt x="443011" y="40349"/>
                  </a:lnTo>
                  <a:lnTo>
                    <a:pt x="418262" y="17909"/>
                  </a:lnTo>
                  <a:lnTo>
                    <a:pt x="383113" y="2031"/>
                  </a:lnTo>
                  <a:lnTo>
                    <a:pt x="356666" y="0"/>
                  </a:lnTo>
                  <a:lnTo>
                    <a:pt x="301560" y="8228"/>
                  </a:lnTo>
                  <a:lnTo>
                    <a:pt x="265216" y="28928"/>
                  </a:lnTo>
                  <a:lnTo>
                    <a:pt x="249286" y="47439"/>
                  </a:lnTo>
                  <a:lnTo>
                    <a:pt x="238306" y="69704"/>
                  </a:lnTo>
                  <a:lnTo>
                    <a:pt x="227887" y="115124"/>
                  </a:lnTo>
                  <a:lnTo>
                    <a:pt x="232339" y="165626"/>
                  </a:lnTo>
                  <a:lnTo>
                    <a:pt x="249126" y="215295"/>
                  </a:lnTo>
                  <a:lnTo>
                    <a:pt x="275806" y="252109"/>
                  </a:lnTo>
                  <a:lnTo>
                    <a:pt x="295716" y="270243"/>
                  </a:lnTo>
                  <a:lnTo>
                    <a:pt x="305939" y="274845"/>
                  </a:lnTo>
                  <a:lnTo>
                    <a:pt x="326656" y="276838"/>
                  </a:lnTo>
                  <a:lnTo>
                    <a:pt x="358049" y="271383"/>
                  </a:lnTo>
                  <a:lnTo>
                    <a:pt x="375942" y="259312"/>
                  </a:lnTo>
                  <a:lnTo>
                    <a:pt x="412545" y="220147"/>
                  </a:lnTo>
                  <a:lnTo>
                    <a:pt x="430664" y="178316"/>
                  </a:lnTo>
                  <a:lnTo>
                    <a:pt x="439919" y="125339"/>
                  </a:lnTo>
                  <a:lnTo>
                    <a:pt x="443018" y="120920"/>
                  </a:lnTo>
                  <a:lnTo>
                    <a:pt x="447423" y="122654"/>
                  </a:lnTo>
                  <a:lnTo>
                    <a:pt x="458558" y="138228"/>
                  </a:lnTo>
                  <a:lnTo>
                    <a:pt x="481650" y="199006"/>
                  </a:lnTo>
                  <a:lnTo>
                    <a:pt x="497824" y="261487"/>
                  </a:lnTo>
                  <a:lnTo>
                    <a:pt x="515828" y="318483"/>
                  </a:lnTo>
                  <a:lnTo>
                    <a:pt x="533435" y="372869"/>
                  </a:lnTo>
                  <a:lnTo>
                    <a:pt x="541631" y="410581"/>
                  </a:lnTo>
                  <a:lnTo>
                    <a:pt x="539812" y="433482"/>
                  </a:lnTo>
                  <a:lnTo>
                    <a:pt x="528865" y="452239"/>
                  </a:lnTo>
                  <a:lnTo>
                    <a:pt x="521033" y="460516"/>
                  </a:lnTo>
                  <a:lnTo>
                    <a:pt x="499852" y="469713"/>
                  </a:lnTo>
                  <a:lnTo>
                    <a:pt x="436948" y="475617"/>
                  </a:lnTo>
                  <a:lnTo>
                    <a:pt x="377471" y="476640"/>
                  </a:lnTo>
                  <a:lnTo>
                    <a:pt x="315028" y="485391"/>
                  </a:lnTo>
                  <a:lnTo>
                    <a:pt x="256468" y="495004"/>
                  </a:lnTo>
                  <a:lnTo>
                    <a:pt x="202869" y="511852"/>
                  </a:lnTo>
                  <a:lnTo>
                    <a:pt x="146602" y="535766"/>
                  </a:lnTo>
                  <a:lnTo>
                    <a:pt x="85741" y="559742"/>
                  </a:lnTo>
                  <a:lnTo>
                    <a:pt x="31785" y="593141"/>
                  </a:lnTo>
                  <a:lnTo>
                    <a:pt x="0" y="613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344365" y="2116918"/>
            <a:ext cx="2193211" cy="662606"/>
            <a:chOff x="1344365" y="2116918"/>
            <a:chExt cx="2193211" cy="662606"/>
          </a:xfrm>
        </p:grpSpPr>
        <p:sp>
          <p:nvSpPr>
            <p:cNvPr id="14" name="Freeform 13"/>
            <p:cNvSpPr/>
            <p:nvPr/>
          </p:nvSpPr>
          <p:spPr>
            <a:xfrm>
              <a:off x="1344365" y="2116918"/>
              <a:ext cx="579278" cy="641263"/>
            </a:xfrm>
            <a:custGeom>
              <a:avLst/>
              <a:gdLst/>
              <a:ahLst/>
              <a:cxnLst/>
              <a:rect l="0" t="0" r="0" b="0"/>
              <a:pathLst>
                <a:path w="579278" h="641263">
                  <a:moveTo>
                    <a:pt x="519179" y="30895"/>
                  </a:moveTo>
                  <a:lnTo>
                    <a:pt x="508000" y="19717"/>
                  </a:lnTo>
                  <a:lnTo>
                    <a:pt x="478692" y="7176"/>
                  </a:lnTo>
                  <a:lnTo>
                    <a:pt x="429194" y="1640"/>
                  </a:lnTo>
                  <a:lnTo>
                    <a:pt x="370074" y="0"/>
                  </a:lnTo>
                  <a:lnTo>
                    <a:pt x="325788" y="2736"/>
                  </a:lnTo>
                  <a:lnTo>
                    <a:pt x="264176" y="7734"/>
                  </a:lnTo>
                  <a:lnTo>
                    <a:pt x="207025" y="15012"/>
                  </a:lnTo>
                  <a:lnTo>
                    <a:pt x="154705" y="34950"/>
                  </a:lnTo>
                  <a:lnTo>
                    <a:pt x="98569" y="60660"/>
                  </a:lnTo>
                  <a:lnTo>
                    <a:pt x="40503" y="101234"/>
                  </a:lnTo>
                  <a:lnTo>
                    <a:pt x="17950" y="122186"/>
                  </a:lnTo>
                  <a:lnTo>
                    <a:pt x="2039" y="154391"/>
                  </a:lnTo>
                  <a:lnTo>
                    <a:pt x="0" y="180148"/>
                  </a:lnTo>
                  <a:lnTo>
                    <a:pt x="5333" y="207194"/>
                  </a:lnTo>
                  <a:lnTo>
                    <a:pt x="19402" y="234812"/>
                  </a:lnTo>
                  <a:lnTo>
                    <a:pt x="40472" y="253326"/>
                  </a:lnTo>
                  <a:lnTo>
                    <a:pt x="65435" y="264284"/>
                  </a:lnTo>
                  <a:lnTo>
                    <a:pt x="105796" y="269283"/>
                  </a:lnTo>
                  <a:lnTo>
                    <a:pt x="164475" y="264204"/>
                  </a:lnTo>
                  <a:lnTo>
                    <a:pt x="214820" y="259901"/>
                  </a:lnTo>
                  <a:lnTo>
                    <a:pt x="266782" y="251217"/>
                  </a:lnTo>
                  <a:lnTo>
                    <a:pt x="319222" y="247474"/>
                  </a:lnTo>
                  <a:lnTo>
                    <a:pt x="371805" y="253774"/>
                  </a:lnTo>
                  <a:lnTo>
                    <a:pt x="430796" y="266383"/>
                  </a:lnTo>
                  <a:lnTo>
                    <a:pt x="482310" y="288545"/>
                  </a:lnTo>
                  <a:lnTo>
                    <a:pt x="501233" y="301774"/>
                  </a:lnTo>
                  <a:lnTo>
                    <a:pt x="539680" y="354547"/>
                  </a:lnTo>
                  <a:lnTo>
                    <a:pt x="567899" y="415057"/>
                  </a:lnTo>
                  <a:lnTo>
                    <a:pt x="575927" y="441450"/>
                  </a:lnTo>
                  <a:lnTo>
                    <a:pt x="579277" y="486853"/>
                  </a:lnTo>
                  <a:lnTo>
                    <a:pt x="567401" y="541061"/>
                  </a:lnTo>
                  <a:lnTo>
                    <a:pt x="554649" y="569981"/>
                  </a:lnTo>
                  <a:lnTo>
                    <a:pt x="537283" y="590633"/>
                  </a:lnTo>
                  <a:lnTo>
                    <a:pt x="507775" y="609824"/>
                  </a:lnTo>
                  <a:lnTo>
                    <a:pt x="445402" y="634209"/>
                  </a:lnTo>
                  <a:lnTo>
                    <a:pt x="394944" y="640098"/>
                  </a:lnTo>
                  <a:lnTo>
                    <a:pt x="339917" y="641262"/>
                  </a:lnTo>
                  <a:lnTo>
                    <a:pt x="283987" y="635902"/>
                  </a:lnTo>
                  <a:lnTo>
                    <a:pt x="224370" y="623579"/>
                  </a:lnTo>
                  <a:lnTo>
                    <a:pt x="166406" y="612177"/>
                  </a:lnTo>
                  <a:lnTo>
                    <a:pt x="113536" y="591076"/>
                  </a:lnTo>
                  <a:lnTo>
                    <a:pt x="55925" y="567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95171" y="2600538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28547" y="161332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95171" y="2421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63626" y="2568262"/>
              <a:ext cx="347442" cy="169902"/>
            </a:xfrm>
            <a:custGeom>
              <a:avLst/>
              <a:gdLst/>
              <a:ahLst/>
              <a:cxnLst/>
              <a:rect l="0" t="0" r="0" b="0"/>
              <a:pathLst>
                <a:path w="347442" h="169902">
                  <a:moveTo>
                    <a:pt x="0" y="74391"/>
                  </a:moveTo>
                  <a:lnTo>
                    <a:pt x="14655" y="129532"/>
                  </a:lnTo>
                  <a:lnTo>
                    <a:pt x="24750" y="166768"/>
                  </a:lnTo>
                  <a:lnTo>
                    <a:pt x="24689" y="169901"/>
                  </a:lnTo>
                  <a:lnTo>
                    <a:pt x="18382" y="160903"/>
                  </a:lnTo>
                  <a:lnTo>
                    <a:pt x="8444" y="103966"/>
                  </a:lnTo>
                  <a:lnTo>
                    <a:pt x="4923" y="78177"/>
                  </a:lnTo>
                  <a:lnTo>
                    <a:pt x="15149" y="22247"/>
                  </a:lnTo>
                  <a:lnTo>
                    <a:pt x="20628" y="17401"/>
                  </a:lnTo>
                  <a:lnTo>
                    <a:pt x="27790" y="16510"/>
                  </a:lnTo>
                  <a:lnTo>
                    <a:pt x="45107" y="21760"/>
                  </a:lnTo>
                  <a:lnTo>
                    <a:pt x="84819" y="47313"/>
                  </a:lnTo>
                  <a:lnTo>
                    <a:pt x="103208" y="67036"/>
                  </a:lnTo>
                  <a:lnTo>
                    <a:pt x="134243" y="125833"/>
                  </a:lnTo>
                  <a:lnTo>
                    <a:pt x="138629" y="128573"/>
                  </a:lnTo>
                  <a:lnTo>
                    <a:pt x="141552" y="125720"/>
                  </a:lnTo>
                  <a:lnTo>
                    <a:pt x="145667" y="99348"/>
                  </a:lnTo>
                  <a:lnTo>
                    <a:pt x="152647" y="54104"/>
                  </a:lnTo>
                  <a:lnTo>
                    <a:pt x="173131" y="21976"/>
                  </a:lnTo>
                  <a:lnTo>
                    <a:pt x="191591" y="7031"/>
                  </a:lnTo>
                  <a:lnTo>
                    <a:pt x="201427" y="1409"/>
                  </a:lnTo>
                  <a:lnTo>
                    <a:pt x="212664" y="0"/>
                  </a:lnTo>
                  <a:lnTo>
                    <a:pt x="237627" y="4673"/>
                  </a:lnTo>
                  <a:lnTo>
                    <a:pt x="282206" y="26737"/>
                  </a:lnTo>
                  <a:lnTo>
                    <a:pt x="299340" y="39953"/>
                  </a:lnTo>
                  <a:lnTo>
                    <a:pt x="316551" y="66137"/>
                  </a:lnTo>
                  <a:lnTo>
                    <a:pt x="340175" y="127233"/>
                  </a:lnTo>
                  <a:lnTo>
                    <a:pt x="347441" y="158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37409" y="259001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26880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5865" y="2263626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10723" y="227964"/>
                  </a:lnTo>
                  <a:lnTo>
                    <a:pt x="18669" y="284239"/>
                  </a:lnTo>
                  <a:lnTo>
                    <a:pt x="26174" y="334827"/>
                  </a:lnTo>
                  <a:lnTo>
                    <a:pt x="37752" y="393086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80723" y="2519703"/>
              <a:ext cx="267340" cy="228235"/>
            </a:xfrm>
            <a:custGeom>
              <a:avLst/>
              <a:gdLst/>
              <a:ahLst/>
              <a:cxnLst/>
              <a:rect l="0" t="0" r="0" b="0"/>
              <a:pathLst>
                <a:path w="267340" h="228235">
                  <a:moveTo>
                    <a:pt x="162054" y="112421"/>
                  </a:moveTo>
                  <a:lnTo>
                    <a:pt x="167643" y="95653"/>
                  </a:lnTo>
                  <a:lnTo>
                    <a:pt x="165530" y="62869"/>
                  </a:lnTo>
                  <a:lnTo>
                    <a:pt x="151905" y="29109"/>
                  </a:lnTo>
                  <a:lnTo>
                    <a:pt x="136487" y="13782"/>
                  </a:lnTo>
                  <a:lnTo>
                    <a:pt x="116765" y="4241"/>
                  </a:lnTo>
                  <a:lnTo>
                    <a:pt x="92403" y="0"/>
                  </a:lnTo>
                  <a:lnTo>
                    <a:pt x="69097" y="4354"/>
                  </a:lnTo>
                  <a:lnTo>
                    <a:pt x="39364" y="19960"/>
                  </a:lnTo>
                  <a:lnTo>
                    <a:pt x="24467" y="33893"/>
                  </a:lnTo>
                  <a:lnTo>
                    <a:pt x="9503" y="62637"/>
                  </a:lnTo>
                  <a:lnTo>
                    <a:pt x="0" y="100270"/>
                  </a:lnTo>
                  <a:lnTo>
                    <a:pt x="6084" y="151788"/>
                  </a:lnTo>
                  <a:lnTo>
                    <a:pt x="18355" y="185307"/>
                  </a:lnTo>
                  <a:lnTo>
                    <a:pt x="24140" y="196106"/>
                  </a:lnTo>
                  <a:lnTo>
                    <a:pt x="39928" y="211226"/>
                  </a:lnTo>
                  <a:lnTo>
                    <a:pt x="49051" y="216895"/>
                  </a:lnTo>
                  <a:lnTo>
                    <a:pt x="71666" y="220075"/>
                  </a:lnTo>
                  <a:lnTo>
                    <a:pt x="94975" y="216419"/>
                  </a:lnTo>
                  <a:lnTo>
                    <a:pt x="113134" y="206996"/>
                  </a:lnTo>
                  <a:lnTo>
                    <a:pt x="143855" y="173476"/>
                  </a:lnTo>
                  <a:lnTo>
                    <a:pt x="173926" y="122671"/>
                  </a:lnTo>
                  <a:lnTo>
                    <a:pt x="175910" y="101769"/>
                  </a:lnTo>
                  <a:lnTo>
                    <a:pt x="174800" y="91282"/>
                  </a:lnTo>
                  <a:lnTo>
                    <a:pt x="175231" y="87800"/>
                  </a:lnTo>
                  <a:lnTo>
                    <a:pt x="176688" y="88988"/>
                  </a:lnTo>
                  <a:lnTo>
                    <a:pt x="184327" y="113667"/>
                  </a:lnTo>
                  <a:lnTo>
                    <a:pt x="201988" y="174370"/>
                  </a:lnTo>
                  <a:lnTo>
                    <a:pt x="213337" y="196106"/>
                  </a:lnTo>
                  <a:lnTo>
                    <a:pt x="229300" y="211225"/>
                  </a:lnTo>
                  <a:lnTo>
                    <a:pt x="251779" y="223195"/>
                  </a:lnTo>
                  <a:lnTo>
                    <a:pt x="267339" y="228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69119" y="2487616"/>
              <a:ext cx="168457" cy="275912"/>
            </a:xfrm>
            <a:custGeom>
              <a:avLst/>
              <a:gdLst/>
              <a:ahLst/>
              <a:cxnLst/>
              <a:rect l="0" t="0" r="0" b="0"/>
              <a:pathLst>
                <a:path w="168457" h="275912">
                  <a:moveTo>
                    <a:pt x="0" y="112922"/>
                  </a:moveTo>
                  <a:lnTo>
                    <a:pt x="14654" y="165950"/>
                  </a:lnTo>
                  <a:lnTo>
                    <a:pt x="28198" y="222226"/>
                  </a:lnTo>
                  <a:lnTo>
                    <a:pt x="39810" y="257223"/>
                  </a:lnTo>
                  <a:lnTo>
                    <a:pt x="51228" y="274932"/>
                  </a:lnTo>
                  <a:lnTo>
                    <a:pt x="54039" y="275911"/>
                  </a:lnTo>
                  <a:lnTo>
                    <a:pt x="54744" y="271884"/>
                  </a:lnTo>
                  <a:lnTo>
                    <a:pt x="50580" y="219080"/>
                  </a:lnTo>
                  <a:lnTo>
                    <a:pt x="28960" y="156769"/>
                  </a:lnTo>
                  <a:lnTo>
                    <a:pt x="10645" y="94289"/>
                  </a:lnTo>
                  <a:lnTo>
                    <a:pt x="5900" y="71886"/>
                  </a:lnTo>
                  <a:lnTo>
                    <a:pt x="7692" y="50230"/>
                  </a:lnTo>
                  <a:lnTo>
                    <a:pt x="13317" y="40712"/>
                  </a:lnTo>
                  <a:lnTo>
                    <a:pt x="32045" y="23897"/>
                  </a:lnTo>
                  <a:lnTo>
                    <a:pt x="63307" y="6866"/>
                  </a:lnTo>
                  <a:lnTo>
                    <a:pt x="100386" y="0"/>
                  </a:lnTo>
                  <a:lnTo>
                    <a:pt x="151043" y="5823"/>
                  </a:lnTo>
                  <a:lnTo>
                    <a:pt x="168456" y="7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37202" y="2074114"/>
            <a:ext cx="4985640" cy="989679"/>
            <a:chOff x="1737202" y="2074114"/>
            <a:chExt cx="4985640" cy="989679"/>
          </a:xfrm>
        </p:grpSpPr>
        <p:sp>
          <p:nvSpPr>
            <p:cNvPr id="24" name="Freeform 23"/>
            <p:cNvSpPr/>
            <p:nvPr/>
          </p:nvSpPr>
          <p:spPr>
            <a:xfrm>
              <a:off x="4474611" y="2200455"/>
              <a:ext cx="27098" cy="600126"/>
            </a:xfrm>
            <a:custGeom>
              <a:avLst/>
              <a:gdLst/>
              <a:ahLst/>
              <a:cxnLst/>
              <a:rect l="0" t="0" r="0" b="0"/>
              <a:pathLst>
                <a:path w="27098" h="600126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6" y="165006"/>
                  </a:lnTo>
                  <a:lnTo>
                    <a:pt x="9878" y="224230"/>
                  </a:lnTo>
                  <a:lnTo>
                    <a:pt x="10336" y="274669"/>
                  </a:lnTo>
                  <a:lnTo>
                    <a:pt x="13591" y="323539"/>
                  </a:lnTo>
                  <a:lnTo>
                    <a:pt x="18845" y="370775"/>
                  </a:lnTo>
                  <a:lnTo>
                    <a:pt x="20620" y="433548"/>
                  </a:lnTo>
                  <a:lnTo>
                    <a:pt x="22141" y="489839"/>
                  </a:lnTo>
                  <a:lnTo>
                    <a:pt x="27097" y="524944"/>
                  </a:lnTo>
                  <a:lnTo>
                    <a:pt x="22597" y="568247"/>
                  </a:lnTo>
                  <a:lnTo>
                    <a:pt x="21057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6725" y="2074114"/>
              <a:ext cx="315856" cy="168457"/>
            </a:xfrm>
            <a:custGeom>
              <a:avLst/>
              <a:gdLst/>
              <a:ahLst/>
              <a:cxnLst/>
              <a:rect l="0" t="0" r="0" b="0"/>
              <a:pathLst>
                <a:path w="315856" h="168457">
                  <a:moveTo>
                    <a:pt x="315855" y="0"/>
                  </a:moveTo>
                  <a:lnTo>
                    <a:pt x="261980" y="34746"/>
                  </a:lnTo>
                  <a:lnTo>
                    <a:pt x="199229" y="66822"/>
                  </a:lnTo>
                  <a:lnTo>
                    <a:pt x="146979" y="90365"/>
                  </a:lnTo>
                  <a:lnTo>
                    <a:pt x="85878" y="116332"/>
                  </a:lnTo>
                  <a:lnTo>
                    <a:pt x="23050" y="1548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69367" y="2505782"/>
              <a:ext cx="273743" cy="84229"/>
            </a:xfrm>
            <a:custGeom>
              <a:avLst/>
              <a:gdLst/>
              <a:ahLst/>
              <a:cxnLst/>
              <a:rect l="0" t="0" r="0" b="0"/>
              <a:pathLst>
                <a:path w="273743" h="84229">
                  <a:moveTo>
                    <a:pt x="273742" y="0"/>
                  </a:moveTo>
                  <a:lnTo>
                    <a:pt x="211461" y="17958"/>
                  </a:lnTo>
                  <a:lnTo>
                    <a:pt x="149134" y="35149"/>
                  </a:lnTo>
                  <a:lnTo>
                    <a:pt x="97223" y="49144"/>
                  </a:lnTo>
                  <a:lnTo>
                    <a:pt x="45028" y="63173"/>
                  </a:lnTo>
                  <a:lnTo>
                    <a:pt x="17632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43150" y="259001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01036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64207" y="2517583"/>
              <a:ext cx="344507" cy="546210"/>
            </a:xfrm>
            <a:custGeom>
              <a:avLst/>
              <a:gdLst/>
              <a:ahLst/>
              <a:cxnLst/>
              <a:rect l="0" t="0" r="0" b="0"/>
              <a:pathLst>
                <a:path w="344507" h="546210">
                  <a:moveTo>
                    <a:pt x="326383" y="104012"/>
                  </a:moveTo>
                  <a:lnTo>
                    <a:pt x="289297" y="51307"/>
                  </a:lnTo>
                  <a:lnTo>
                    <a:pt x="241431" y="13219"/>
                  </a:lnTo>
                  <a:lnTo>
                    <a:pt x="217657" y="5168"/>
                  </a:lnTo>
                  <a:lnTo>
                    <a:pt x="164267" y="0"/>
                  </a:lnTo>
                  <a:lnTo>
                    <a:pt x="128220" y="4694"/>
                  </a:lnTo>
                  <a:lnTo>
                    <a:pt x="109240" y="16587"/>
                  </a:lnTo>
                  <a:lnTo>
                    <a:pt x="94174" y="33571"/>
                  </a:lnTo>
                  <a:lnTo>
                    <a:pt x="83579" y="52818"/>
                  </a:lnTo>
                  <a:lnTo>
                    <a:pt x="76627" y="88974"/>
                  </a:lnTo>
                  <a:lnTo>
                    <a:pt x="81240" y="112536"/>
                  </a:lnTo>
                  <a:lnTo>
                    <a:pt x="109788" y="172985"/>
                  </a:lnTo>
                  <a:lnTo>
                    <a:pt x="123274" y="191599"/>
                  </a:lnTo>
                  <a:lnTo>
                    <a:pt x="143306" y="204551"/>
                  </a:lnTo>
                  <a:lnTo>
                    <a:pt x="168977" y="213037"/>
                  </a:lnTo>
                  <a:lnTo>
                    <a:pt x="199883" y="216809"/>
                  </a:lnTo>
                  <a:lnTo>
                    <a:pt x="226877" y="212246"/>
                  </a:lnTo>
                  <a:lnTo>
                    <a:pt x="258685" y="196523"/>
                  </a:lnTo>
                  <a:lnTo>
                    <a:pt x="282928" y="173927"/>
                  </a:lnTo>
                  <a:lnTo>
                    <a:pt x="301809" y="145005"/>
                  </a:lnTo>
                  <a:lnTo>
                    <a:pt x="306491" y="134850"/>
                  </a:lnTo>
                  <a:lnTo>
                    <a:pt x="310782" y="131590"/>
                  </a:lnTo>
                  <a:lnTo>
                    <a:pt x="314813" y="132926"/>
                  </a:lnTo>
                  <a:lnTo>
                    <a:pt x="318670" y="137326"/>
                  </a:lnTo>
                  <a:lnTo>
                    <a:pt x="328487" y="193898"/>
                  </a:lnTo>
                  <a:lnTo>
                    <a:pt x="337535" y="245679"/>
                  </a:lnTo>
                  <a:lnTo>
                    <a:pt x="344506" y="302355"/>
                  </a:lnTo>
                  <a:lnTo>
                    <a:pt x="343452" y="353074"/>
                  </a:lnTo>
                  <a:lnTo>
                    <a:pt x="337479" y="381992"/>
                  </a:lnTo>
                  <a:lnTo>
                    <a:pt x="327025" y="406543"/>
                  </a:lnTo>
                  <a:lnTo>
                    <a:pt x="302397" y="434507"/>
                  </a:lnTo>
                  <a:lnTo>
                    <a:pt x="272873" y="452021"/>
                  </a:lnTo>
                  <a:lnTo>
                    <a:pt x="215814" y="467250"/>
                  </a:lnTo>
                  <a:lnTo>
                    <a:pt x="161389" y="474590"/>
                  </a:lnTo>
                  <a:lnTo>
                    <a:pt x="105319" y="486959"/>
                  </a:lnTo>
                  <a:lnTo>
                    <a:pt x="55899" y="501837"/>
                  </a:lnTo>
                  <a:lnTo>
                    <a:pt x="0" y="546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0424" y="2526839"/>
              <a:ext cx="204158" cy="254918"/>
            </a:xfrm>
            <a:custGeom>
              <a:avLst/>
              <a:gdLst/>
              <a:ahLst/>
              <a:cxnLst/>
              <a:rect l="0" t="0" r="0" b="0"/>
              <a:pathLst>
                <a:path w="204158" h="254918">
                  <a:moveTo>
                    <a:pt x="18622" y="42114"/>
                  </a:moveTo>
                  <a:lnTo>
                    <a:pt x="1834" y="97159"/>
                  </a:lnTo>
                  <a:lnTo>
                    <a:pt x="0" y="133943"/>
                  </a:lnTo>
                  <a:lnTo>
                    <a:pt x="12386" y="194717"/>
                  </a:lnTo>
                  <a:lnTo>
                    <a:pt x="33542" y="230049"/>
                  </a:lnTo>
                  <a:lnTo>
                    <a:pt x="52160" y="245744"/>
                  </a:lnTo>
                  <a:lnTo>
                    <a:pt x="62037" y="251566"/>
                  </a:lnTo>
                  <a:lnTo>
                    <a:pt x="82372" y="254917"/>
                  </a:lnTo>
                  <a:lnTo>
                    <a:pt x="124022" y="247536"/>
                  </a:lnTo>
                  <a:lnTo>
                    <a:pt x="149937" y="232571"/>
                  </a:lnTo>
                  <a:lnTo>
                    <a:pt x="179655" y="196978"/>
                  </a:lnTo>
                  <a:lnTo>
                    <a:pt x="198657" y="159490"/>
                  </a:lnTo>
                  <a:lnTo>
                    <a:pt x="204157" y="119916"/>
                  </a:lnTo>
                  <a:lnTo>
                    <a:pt x="193111" y="58122"/>
                  </a:lnTo>
                  <a:lnTo>
                    <a:pt x="1660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2259" y="2453139"/>
              <a:ext cx="115814" cy="286913"/>
            </a:xfrm>
            <a:custGeom>
              <a:avLst/>
              <a:gdLst/>
              <a:ahLst/>
              <a:cxnLst/>
              <a:rect l="0" t="0" r="0" b="0"/>
              <a:pathLst>
                <a:path w="115814" h="286913">
                  <a:moveTo>
                    <a:pt x="0" y="168456"/>
                  </a:moveTo>
                  <a:lnTo>
                    <a:pt x="19128" y="223501"/>
                  </a:lnTo>
                  <a:lnTo>
                    <a:pt x="45854" y="286912"/>
                  </a:lnTo>
                  <a:lnTo>
                    <a:pt x="44556" y="281935"/>
                  </a:lnTo>
                  <a:lnTo>
                    <a:pt x="18609" y="219320"/>
                  </a:lnTo>
                  <a:lnTo>
                    <a:pt x="4889" y="160609"/>
                  </a:lnTo>
                  <a:lnTo>
                    <a:pt x="2618" y="112189"/>
                  </a:lnTo>
                  <a:lnTo>
                    <a:pt x="6233" y="82227"/>
                  </a:lnTo>
                  <a:lnTo>
                    <a:pt x="17978" y="56433"/>
                  </a:lnTo>
                  <a:lnTo>
                    <a:pt x="26023" y="44641"/>
                  </a:lnTo>
                  <a:lnTo>
                    <a:pt x="47440" y="28419"/>
                  </a:lnTo>
                  <a:lnTo>
                    <a:pt x="105998" y="376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2300" y="2436837"/>
              <a:ext cx="231628" cy="229716"/>
            </a:xfrm>
            <a:custGeom>
              <a:avLst/>
              <a:gdLst/>
              <a:ahLst/>
              <a:cxnLst/>
              <a:rect l="0" t="0" r="0" b="0"/>
              <a:pathLst>
                <a:path w="231628" h="229716">
                  <a:moveTo>
                    <a:pt x="0" y="111059"/>
                  </a:moveTo>
                  <a:lnTo>
                    <a:pt x="5589" y="127826"/>
                  </a:lnTo>
                  <a:lnTo>
                    <a:pt x="17692" y="139178"/>
                  </a:lnTo>
                  <a:lnTo>
                    <a:pt x="35939" y="146953"/>
                  </a:lnTo>
                  <a:lnTo>
                    <a:pt x="72520" y="150160"/>
                  </a:lnTo>
                  <a:lnTo>
                    <a:pt x="135098" y="138276"/>
                  </a:lnTo>
                  <a:lnTo>
                    <a:pt x="167931" y="122763"/>
                  </a:lnTo>
                  <a:lnTo>
                    <a:pt x="194297" y="97759"/>
                  </a:lnTo>
                  <a:lnTo>
                    <a:pt x="211338" y="68124"/>
                  </a:lnTo>
                  <a:lnTo>
                    <a:pt x="213641" y="47523"/>
                  </a:lnTo>
                  <a:lnTo>
                    <a:pt x="209595" y="27839"/>
                  </a:lnTo>
                  <a:lnTo>
                    <a:pt x="199998" y="11291"/>
                  </a:lnTo>
                  <a:lnTo>
                    <a:pt x="191824" y="5942"/>
                  </a:lnTo>
                  <a:lnTo>
                    <a:pt x="170263" y="0"/>
                  </a:lnTo>
                  <a:lnTo>
                    <a:pt x="137406" y="2243"/>
                  </a:lnTo>
                  <a:lnTo>
                    <a:pt x="119171" y="10444"/>
                  </a:lnTo>
                  <a:lnTo>
                    <a:pt x="103268" y="23057"/>
                  </a:lnTo>
                  <a:lnTo>
                    <a:pt x="82331" y="49889"/>
                  </a:lnTo>
                  <a:lnTo>
                    <a:pt x="50536" y="112405"/>
                  </a:lnTo>
                  <a:lnTo>
                    <a:pt x="45779" y="151102"/>
                  </a:lnTo>
                  <a:lnTo>
                    <a:pt x="52429" y="189864"/>
                  </a:lnTo>
                  <a:lnTo>
                    <a:pt x="62687" y="208864"/>
                  </a:lnTo>
                  <a:lnTo>
                    <a:pt x="78164" y="221989"/>
                  </a:lnTo>
                  <a:lnTo>
                    <a:pt x="87204" y="227126"/>
                  </a:lnTo>
                  <a:lnTo>
                    <a:pt x="112847" y="229715"/>
                  </a:lnTo>
                  <a:lnTo>
                    <a:pt x="142572" y="225796"/>
                  </a:lnTo>
                  <a:lnTo>
                    <a:pt x="196662" y="207336"/>
                  </a:lnTo>
                  <a:lnTo>
                    <a:pt x="231627" y="195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42790" y="2423837"/>
              <a:ext cx="280052" cy="281987"/>
            </a:xfrm>
            <a:custGeom>
              <a:avLst/>
              <a:gdLst/>
              <a:ahLst/>
              <a:cxnLst/>
              <a:rect l="0" t="0" r="0" b="0"/>
              <a:pathLst>
                <a:path w="280052" h="281987">
                  <a:moveTo>
                    <a:pt x="211220" y="50360"/>
                  </a:moveTo>
                  <a:lnTo>
                    <a:pt x="205631" y="33592"/>
                  </a:lnTo>
                  <a:lnTo>
                    <a:pt x="193528" y="22240"/>
                  </a:lnTo>
                  <a:lnTo>
                    <a:pt x="157162" y="5421"/>
                  </a:lnTo>
                  <a:lnTo>
                    <a:pt x="120983" y="0"/>
                  </a:lnTo>
                  <a:lnTo>
                    <a:pt x="68007" y="13809"/>
                  </a:lnTo>
                  <a:lnTo>
                    <a:pt x="34646" y="27701"/>
                  </a:lnTo>
                  <a:lnTo>
                    <a:pt x="17319" y="43799"/>
                  </a:lnTo>
                  <a:lnTo>
                    <a:pt x="0" y="72592"/>
                  </a:lnTo>
                  <a:lnTo>
                    <a:pt x="216" y="80389"/>
                  </a:lnTo>
                  <a:lnTo>
                    <a:pt x="3871" y="86757"/>
                  </a:lnTo>
                  <a:lnTo>
                    <a:pt x="17289" y="96952"/>
                  </a:lnTo>
                  <a:lnTo>
                    <a:pt x="34951" y="105382"/>
                  </a:lnTo>
                  <a:lnTo>
                    <a:pt x="90527" y="113091"/>
                  </a:lnTo>
                  <a:lnTo>
                    <a:pt x="150899" y="124665"/>
                  </a:lnTo>
                  <a:lnTo>
                    <a:pt x="207624" y="138217"/>
                  </a:lnTo>
                  <a:lnTo>
                    <a:pt x="251454" y="153328"/>
                  </a:lnTo>
                  <a:lnTo>
                    <a:pt x="268487" y="164754"/>
                  </a:lnTo>
                  <a:lnTo>
                    <a:pt x="273965" y="173416"/>
                  </a:lnTo>
                  <a:lnTo>
                    <a:pt x="280051" y="195518"/>
                  </a:lnTo>
                  <a:lnTo>
                    <a:pt x="279334" y="205624"/>
                  </a:lnTo>
                  <a:lnTo>
                    <a:pt x="272299" y="223091"/>
                  </a:lnTo>
                  <a:lnTo>
                    <a:pt x="249595" y="246078"/>
                  </a:lnTo>
                  <a:lnTo>
                    <a:pt x="220641" y="262118"/>
                  </a:lnTo>
                  <a:lnTo>
                    <a:pt x="163774" y="276849"/>
                  </a:lnTo>
                  <a:lnTo>
                    <a:pt x="103149" y="280972"/>
                  </a:lnTo>
                  <a:lnTo>
                    <a:pt x="42764" y="281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37202" y="2779527"/>
              <a:ext cx="4558840" cy="210567"/>
            </a:xfrm>
            <a:custGeom>
              <a:avLst/>
              <a:gdLst/>
              <a:ahLst/>
              <a:cxnLst/>
              <a:rect l="0" t="0" r="0" b="0"/>
              <a:pathLst>
                <a:path w="4558840" h="210567">
                  <a:moveTo>
                    <a:pt x="4558839" y="210566"/>
                  </a:moveTo>
                  <a:lnTo>
                    <a:pt x="4531283" y="203330"/>
                  </a:lnTo>
                  <a:lnTo>
                    <a:pt x="4485813" y="199843"/>
                  </a:lnTo>
                  <a:lnTo>
                    <a:pt x="4423858" y="193091"/>
                  </a:lnTo>
                  <a:lnTo>
                    <a:pt x="4366247" y="189400"/>
                  </a:lnTo>
                  <a:lnTo>
                    <a:pt x="4304073" y="182588"/>
                  </a:lnTo>
                  <a:lnTo>
                    <a:pt x="4258046" y="180584"/>
                  </a:lnTo>
                  <a:lnTo>
                    <a:pt x="4210294" y="176573"/>
                  </a:lnTo>
                  <a:lnTo>
                    <a:pt x="4161775" y="172061"/>
                  </a:lnTo>
                  <a:lnTo>
                    <a:pt x="4112915" y="170056"/>
                  </a:lnTo>
                  <a:lnTo>
                    <a:pt x="4063903" y="166045"/>
                  </a:lnTo>
                  <a:lnTo>
                    <a:pt x="4013654" y="161533"/>
                  </a:lnTo>
                  <a:lnTo>
                    <a:pt x="3960125" y="159528"/>
                  </a:lnTo>
                  <a:lnTo>
                    <a:pt x="3908259" y="155517"/>
                  </a:lnTo>
                  <a:lnTo>
                    <a:pt x="3855572" y="151005"/>
                  </a:lnTo>
                  <a:lnTo>
                    <a:pt x="3797060" y="148999"/>
                  </a:lnTo>
                  <a:lnTo>
                    <a:pt x="3739079" y="144989"/>
                  </a:lnTo>
                  <a:lnTo>
                    <a:pt x="3680945" y="139306"/>
                  </a:lnTo>
                  <a:lnTo>
                    <a:pt x="3620012" y="132882"/>
                  </a:lnTo>
                  <a:lnTo>
                    <a:pt x="3557836" y="126127"/>
                  </a:lnTo>
                  <a:lnTo>
                    <a:pt x="3526516" y="122688"/>
                  </a:lnTo>
                  <a:lnTo>
                    <a:pt x="3493937" y="119225"/>
                  </a:lnTo>
                  <a:lnTo>
                    <a:pt x="3460520" y="115747"/>
                  </a:lnTo>
                  <a:lnTo>
                    <a:pt x="3426544" y="112258"/>
                  </a:lnTo>
                  <a:lnTo>
                    <a:pt x="3392194" y="108763"/>
                  </a:lnTo>
                  <a:lnTo>
                    <a:pt x="3357596" y="105263"/>
                  </a:lnTo>
                  <a:lnTo>
                    <a:pt x="3322832" y="101759"/>
                  </a:lnTo>
                  <a:lnTo>
                    <a:pt x="3287959" y="98254"/>
                  </a:lnTo>
                  <a:lnTo>
                    <a:pt x="3253011" y="94747"/>
                  </a:lnTo>
                  <a:lnTo>
                    <a:pt x="3218014" y="91239"/>
                  </a:lnTo>
                  <a:lnTo>
                    <a:pt x="3181815" y="87731"/>
                  </a:lnTo>
                  <a:lnTo>
                    <a:pt x="3144814" y="84222"/>
                  </a:lnTo>
                  <a:lnTo>
                    <a:pt x="3107278" y="80713"/>
                  </a:lnTo>
                  <a:lnTo>
                    <a:pt x="3070556" y="77204"/>
                  </a:lnTo>
                  <a:lnTo>
                    <a:pt x="3034376" y="73695"/>
                  </a:lnTo>
                  <a:lnTo>
                    <a:pt x="2998558" y="70186"/>
                  </a:lnTo>
                  <a:lnTo>
                    <a:pt x="2962981" y="66676"/>
                  </a:lnTo>
                  <a:lnTo>
                    <a:pt x="2927565" y="63167"/>
                  </a:lnTo>
                  <a:lnTo>
                    <a:pt x="2892256" y="59657"/>
                  </a:lnTo>
                  <a:lnTo>
                    <a:pt x="2855848" y="57318"/>
                  </a:lnTo>
                  <a:lnTo>
                    <a:pt x="2818708" y="55758"/>
                  </a:lnTo>
                  <a:lnTo>
                    <a:pt x="2781080" y="54718"/>
                  </a:lnTo>
                  <a:lnTo>
                    <a:pt x="2743126" y="52855"/>
                  </a:lnTo>
                  <a:lnTo>
                    <a:pt x="2704956" y="50443"/>
                  </a:lnTo>
                  <a:lnTo>
                    <a:pt x="2666640" y="47665"/>
                  </a:lnTo>
                  <a:lnTo>
                    <a:pt x="2628229" y="44644"/>
                  </a:lnTo>
                  <a:lnTo>
                    <a:pt x="2589753" y="41459"/>
                  </a:lnTo>
                  <a:lnTo>
                    <a:pt x="2551234" y="38167"/>
                  </a:lnTo>
                  <a:lnTo>
                    <a:pt x="2512687" y="35972"/>
                  </a:lnTo>
                  <a:lnTo>
                    <a:pt x="2474120" y="34508"/>
                  </a:lnTo>
                  <a:lnTo>
                    <a:pt x="2435541" y="33533"/>
                  </a:lnTo>
                  <a:lnTo>
                    <a:pt x="2395784" y="31712"/>
                  </a:lnTo>
                  <a:lnTo>
                    <a:pt x="2355241" y="29329"/>
                  </a:lnTo>
                  <a:lnTo>
                    <a:pt x="2314174" y="26570"/>
                  </a:lnTo>
                  <a:lnTo>
                    <a:pt x="2273929" y="23561"/>
                  </a:lnTo>
                  <a:lnTo>
                    <a:pt x="2234230" y="20386"/>
                  </a:lnTo>
                  <a:lnTo>
                    <a:pt x="2194896" y="17099"/>
                  </a:lnTo>
                  <a:lnTo>
                    <a:pt x="2154635" y="14907"/>
                  </a:lnTo>
                  <a:lnTo>
                    <a:pt x="2113757" y="13446"/>
                  </a:lnTo>
                  <a:lnTo>
                    <a:pt x="2072466" y="12472"/>
                  </a:lnTo>
                  <a:lnTo>
                    <a:pt x="2030902" y="10653"/>
                  </a:lnTo>
                  <a:lnTo>
                    <a:pt x="1989154" y="8271"/>
                  </a:lnTo>
                  <a:lnTo>
                    <a:pt x="1947284" y="5512"/>
                  </a:lnTo>
                  <a:lnTo>
                    <a:pt x="1904162" y="3674"/>
                  </a:lnTo>
                  <a:lnTo>
                    <a:pt x="1860207" y="2448"/>
                  </a:lnTo>
                  <a:lnTo>
                    <a:pt x="1815696" y="1630"/>
                  </a:lnTo>
                  <a:lnTo>
                    <a:pt x="1771984" y="1086"/>
                  </a:lnTo>
                  <a:lnTo>
                    <a:pt x="1728804" y="722"/>
                  </a:lnTo>
                  <a:lnTo>
                    <a:pt x="1685980" y="480"/>
                  </a:lnTo>
                  <a:lnTo>
                    <a:pt x="1642222" y="319"/>
                  </a:lnTo>
                  <a:lnTo>
                    <a:pt x="1597843" y="211"/>
                  </a:lnTo>
                  <a:lnTo>
                    <a:pt x="1553049" y="139"/>
                  </a:lnTo>
                  <a:lnTo>
                    <a:pt x="1509148" y="91"/>
                  </a:lnTo>
                  <a:lnTo>
                    <a:pt x="1465843" y="60"/>
                  </a:lnTo>
                  <a:lnTo>
                    <a:pt x="1422935" y="38"/>
                  </a:lnTo>
                  <a:lnTo>
                    <a:pt x="1379122" y="24"/>
                  </a:lnTo>
                  <a:lnTo>
                    <a:pt x="1334705" y="15"/>
                  </a:lnTo>
                  <a:lnTo>
                    <a:pt x="1289886" y="8"/>
                  </a:lnTo>
                  <a:lnTo>
                    <a:pt x="1244799" y="4"/>
                  </a:lnTo>
                  <a:lnTo>
                    <a:pt x="1199533" y="1"/>
                  </a:lnTo>
                  <a:lnTo>
                    <a:pt x="1154148" y="0"/>
                  </a:lnTo>
                  <a:lnTo>
                    <a:pt x="1108684" y="1168"/>
                  </a:lnTo>
                  <a:lnTo>
                    <a:pt x="1063166" y="3117"/>
                  </a:lnTo>
                  <a:lnTo>
                    <a:pt x="1017613" y="5586"/>
                  </a:lnTo>
                  <a:lnTo>
                    <a:pt x="970867" y="7232"/>
                  </a:lnTo>
                  <a:lnTo>
                    <a:pt x="923325" y="8330"/>
                  </a:lnTo>
                  <a:lnTo>
                    <a:pt x="875253" y="9061"/>
                  </a:lnTo>
                  <a:lnTo>
                    <a:pt x="827997" y="10719"/>
                  </a:lnTo>
                  <a:lnTo>
                    <a:pt x="781285" y="12994"/>
                  </a:lnTo>
                  <a:lnTo>
                    <a:pt x="734936" y="15680"/>
                  </a:lnTo>
                  <a:lnTo>
                    <a:pt x="687659" y="19811"/>
                  </a:lnTo>
                  <a:lnTo>
                    <a:pt x="639763" y="24904"/>
                  </a:lnTo>
                  <a:lnTo>
                    <a:pt x="591455" y="30639"/>
                  </a:lnTo>
                  <a:lnTo>
                    <a:pt x="542872" y="35633"/>
                  </a:lnTo>
                  <a:lnTo>
                    <a:pt x="494106" y="40131"/>
                  </a:lnTo>
                  <a:lnTo>
                    <a:pt x="445217" y="44300"/>
                  </a:lnTo>
                  <a:lnTo>
                    <a:pt x="393907" y="50589"/>
                  </a:lnTo>
                  <a:lnTo>
                    <a:pt x="340984" y="58291"/>
                  </a:lnTo>
                  <a:lnTo>
                    <a:pt x="286984" y="66935"/>
                  </a:lnTo>
                  <a:lnTo>
                    <a:pt x="239286" y="75038"/>
                  </a:lnTo>
                  <a:lnTo>
                    <a:pt x="195788" y="82779"/>
                  </a:lnTo>
                  <a:lnTo>
                    <a:pt x="155092" y="90280"/>
                  </a:lnTo>
                  <a:lnTo>
                    <a:pt x="119772" y="97620"/>
                  </a:lnTo>
                  <a:lnTo>
                    <a:pt x="58691" y="112015"/>
                  </a:lnTo>
                  <a:lnTo>
                    <a:pt x="0" y="126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54245" y="148561"/>
            <a:ext cx="3188616" cy="490491"/>
            <a:chOff x="454245" y="148561"/>
            <a:chExt cx="3188616" cy="490491"/>
          </a:xfrm>
        </p:grpSpPr>
        <p:sp>
          <p:nvSpPr>
            <p:cNvPr id="2" name="Freeform 1"/>
            <p:cNvSpPr/>
            <p:nvPr/>
          </p:nvSpPr>
          <p:spPr>
            <a:xfrm>
              <a:off x="454245" y="148561"/>
              <a:ext cx="293279" cy="427624"/>
            </a:xfrm>
            <a:custGeom>
              <a:avLst/>
              <a:gdLst/>
              <a:ahLst/>
              <a:cxnLst/>
              <a:rect l="0" t="0" r="0" b="0"/>
              <a:pathLst>
                <a:path w="293279" h="427624">
                  <a:moveTo>
                    <a:pt x="293278" y="51480"/>
                  </a:moveTo>
                  <a:lnTo>
                    <a:pt x="269231" y="41905"/>
                  </a:lnTo>
                  <a:lnTo>
                    <a:pt x="228096" y="12077"/>
                  </a:lnTo>
                  <a:lnTo>
                    <a:pt x="205036" y="4722"/>
                  </a:lnTo>
                  <a:lnTo>
                    <a:pt x="152105" y="0"/>
                  </a:lnTo>
                  <a:lnTo>
                    <a:pt x="127589" y="5593"/>
                  </a:lnTo>
                  <a:lnTo>
                    <a:pt x="83254" y="28248"/>
                  </a:lnTo>
                  <a:lnTo>
                    <a:pt x="49107" y="63659"/>
                  </a:lnTo>
                  <a:lnTo>
                    <a:pt x="22952" y="104448"/>
                  </a:lnTo>
                  <a:lnTo>
                    <a:pt x="6173" y="151890"/>
                  </a:lnTo>
                  <a:lnTo>
                    <a:pt x="0" y="206321"/>
                  </a:lnTo>
                  <a:lnTo>
                    <a:pt x="1900" y="262134"/>
                  </a:lnTo>
                  <a:lnTo>
                    <a:pt x="17648" y="323845"/>
                  </a:lnTo>
                  <a:lnTo>
                    <a:pt x="44727" y="367063"/>
                  </a:lnTo>
                  <a:lnTo>
                    <a:pt x="83524" y="403806"/>
                  </a:lnTo>
                  <a:lnTo>
                    <a:pt x="114535" y="420775"/>
                  </a:lnTo>
                  <a:lnTo>
                    <a:pt x="151540" y="427623"/>
                  </a:lnTo>
                  <a:lnTo>
                    <a:pt x="197560" y="421531"/>
                  </a:lnTo>
                  <a:lnTo>
                    <a:pt x="259268" y="402258"/>
                  </a:lnTo>
                  <a:lnTo>
                    <a:pt x="282749" y="388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3632" y="369960"/>
              <a:ext cx="182759" cy="190601"/>
            </a:xfrm>
            <a:custGeom>
              <a:avLst/>
              <a:gdLst/>
              <a:ahLst/>
              <a:cxnLst/>
              <a:rect l="0" t="0" r="0" b="0"/>
              <a:pathLst>
                <a:path w="182759" h="190601">
                  <a:moveTo>
                    <a:pt x="132875" y="9065"/>
                  </a:moveTo>
                  <a:lnTo>
                    <a:pt x="95397" y="732"/>
                  </a:lnTo>
                  <a:lnTo>
                    <a:pt x="83323" y="0"/>
                  </a:lnTo>
                  <a:lnTo>
                    <a:pt x="63669" y="5426"/>
                  </a:lnTo>
                  <a:lnTo>
                    <a:pt x="31987" y="27974"/>
                  </a:lnTo>
                  <a:lnTo>
                    <a:pt x="10306" y="53662"/>
                  </a:lnTo>
                  <a:lnTo>
                    <a:pt x="2361" y="76459"/>
                  </a:lnTo>
                  <a:lnTo>
                    <a:pt x="0" y="102189"/>
                  </a:lnTo>
                  <a:lnTo>
                    <a:pt x="2850" y="129223"/>
                  </a:lnTo>
                  <a:lnTo>
                    <a:pt x="11135" y="150596"/>
                  </a:lnTo>
                  <a:lnTo>
                    <a:pt x="16620" y="159571"/>
                  </a:lnTo>
                  <a:lnTo>
                    <a:pt x="32073" y="172663"/>
                  </a:lnTo>
                  <a:lnTo>
                    <a:pt x="76179" y="190600"/>
                  </a:lnTo>
                  <a:lnTo>
                    <a:pt x="99488" y="188793"/>
                  </a:lnTo>
                  <a:lnTo>
                    <a:pt x="120376" y="180191"/>
                  </a:lnTo>
                  <a:lnTo>
                    <a:pt x="160230" y="148873"/>
                  </a:lnTo>
                  <a:lnTo>
                    <a:pt x="176205" y="117040"/>
                  </a:lnTo>
                  <a:lnTo>
                    <a:pt x="182758" y="77973"/>
                  </a:lnTo>
                  <a:lnTo>
                    <a:pt x="179111" y="42351"/>
                  </a:lnTo>
                  <a:lnTo>
                    <a:pt x="170582" y="26588"/>
                  </a:lnTo>
                  <a:lnTo>
                    <a:pt x="153932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357968"/>
              <a:ext cx="136871" cy="161632"/>
            </a:xfrm>
            <a:custGeom>
              <a:avLst/>
              <a:gdLst/>
              <a:ahLst/>
              <a:cxnLst/>
              <a:rect l="0" t="0" r="0" b="0"/>
              <a:pathLst>
                <a:path w="136871" h="161632">
                  <a:moveTo>
                    <a:pt x="0" y="63171"/>
                  </a:moveTo>
                  <a:lnTo>
                    <a:pt x="29308" y="98069"/>
                  </a:lnTo>
                  <a:lnTo>
                    <a:pt x="55644" y="158219"/>
                  </a:lnTo>
                  <a:lnTo>
                    <a:pt x="56983" y="161631"/>
                  </a:lnTo>
                  <a:lnTo>
                    <a:pt x="43815" y="98608"/>
                  </a:lnTo>
                  <a:lnTo>
                    <a:pt x="48207" y="58723"/>
                  </a:lnTo>
                  <a:lnTo>
                    <a:pt x="56910" y="37408"/>
                  </a:lnTo>
                  <a:lnTo>
                    <a:pt x="62507" y="28448"/>
                  </a:lnTo>
                  <a:lnTo>
                    <a:pt x="78083" y="15373"/>
                  </a:lnTo>
                  <a:lnTo>
                    <a:pt x="96705" y="683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891" y="326383"/>
              <a:ext cx="105286" cy="172332"/>
            </a:xfrm>
            <a:custGeom>
              <a:avLst/>
              <a:gdLst/>
              <a:ahLst/>
              <a:cxnLst/>
              <a:rect l="0" t="0" r="0" b="0"/>
              <a:pathLst>
                <a:path w="105286" h="172332">
                  <a:moveTo>
                    <a:pt x="0" y="94756"/>
                  </a:moveTo>
                  <a:lnTo>
                    <a:pt x="27511" y="148631"/>
                  </a:lnTo>
                  <a:lnTo>
                    <a:pt x="36097" y="172331"/>
                  </a:lnTo>
                  <a:lnTo>
                    <a:pt x="22765" y="109143"/>
                  </a:lnTo>
                  <a:lnTo>
                    <a:pt x="32735" y="53150"/>
                  </a:lnTo>
                  <a:lnTo>
                    <a:pt x="35861" y="42453"/>
                  </a:lnTo>
                  <a:lnTo>
                    <a:pt x="48693" y="24327"/>
                  </a:lnTo>
                  <a:lnTo>
                    <a:pt x="57029" y="16218"/>
                  </a:lnTo>
                  <a:lnTo>
                    <a:pt x="75649" y="72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324962"/>
              <a:ext cx="121487" cy="159349"/>
            </a:xfrm>
            <a:custGeom>
              <a:avLst/>
              <a:gdLst/>
              <a:ahLst/>
              <a:cxnLst/>
              <a:rect l="0" t="0" r="0" b="0"/>
              <a:pathLst>
                <a:path w="121487" h="159349">
                  <a:moveTo>
                    <a:pt x="0" y="75120"/>
                  </a:moveTo>
                  <a:lnTo>
                    <a:pt x="37478" y="83454"/>
                  </a:lnTo>
                  <a:lnTo>
                    <a:pt x="61110" y="82334"/>
                  </a:lnTo>
                  <a:lnTo>
                    <a:pt x="92976" y="68549"/>
                  </a:lnTo>
                  <a:lnTo>
                    <a:pt x="109953" y="56212"/>
                  </a:lnTo>
                  <a:lnTo>
                    <a:pt x="119058" y="36691"/>
                  </a:lnTo>
                  <a:lnTo>
                    <a:pt x="121486" y="24934"/>
                  </a:lnTo>
                  <a:lnTo>
                    <a:pt x="119595" y="15927"/>
                  </a:lnTo>
                  <a:lnTo>
                    <a:pt x="114825" y="8752"/>
                  </a:lnTo>
                  <a:lnTo>
                    <a:pt x="108135" y="2799"/>
                  </a:lnTo>
                  <a:lnTo>
                    <a:pt x="98996" y="0"/>
                  </a:lnTo>
                  <a:lnTo>
                    <a:pt x="64947" y="1650"/>
                  </a:lnTo>
                  <a:lnTo>
                    <a:pt x="42903" y="6592"/>
                  </a:lnTo>
                  <a:lnTo>
                    <a:pt x="24527" y="18927"/>
                  </a:lnTo>
                  <a:lnTo>
                    <a:pt x="16351" y="27130"/>
                  </a:lnTo>
                  <a:lnTo>
                    <a:pt x="7267" y="48722"/>
                  </a:lnTo>
                  <a:lnTo>
                    <a:pt x="4400" y="73916"/>
                  </a:lnTo>
                  <a:lnTo>
                    <a:pt x="7024" y="100712"/>
                  </a:lnTo>
                  <a:lnTo>
                    <a:pt x="15210" y="121979"/>
                  </a:lnTo>
                  <a:lnTo>
                    <a:pt x="20668" y="130926"/>
                  </a:lnTo>
                  <a:lnTo>
                    <a:pt x="36092" y="143987"/>
                  </a:lnTo>
                  <a:lnTo>
                    <a:pt x="54645" y="152521"/>
                  </a:lnTo>
                  <a:lnTo>
                    <a:pt x="94756" y="159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1917" y="317602"/>
              <a:ext cx="168457" cy="158342"/>
            </a:xfrm>
            <a:custGeom>
              <a:avLst/>
              <a:gdLst/>
              <a:ahLst/>
              <a:cxnLst/>
              <a:rect l="0" t="0" r="0" b="0"/>
              <a:pathLst>
                <a:path w="168457" h="158342">
                  <a:moveTo>
                    <a:pt x="168456" y="19309"/>
                  </a:moveTo>
                  <a:lnTo>
                    <a:pt x="157277" y="8131"/>
                  </a:lnTo>
                  <a:lnTo>
                    <a:pt x="139311" y="2643"/>
                  </a:lnTo>
                  <a:lnTo>
                    <a:pt x="76144" y="0"/>
                  </a:lnTo>
                  <a:lnTo>
                    <a:pt x="37119" y="7999"/>
                  </a:lnTo>
                  <a:lnTo>
                    <a:pt x="18057" y="18572"/>
                  </a:lnTo>
                  <a:lnTo>
                    <a:pt x="13208" y="25837"/>
                  </a:lnTo>
                  <a:lnTo>
                    <a:pt x="10939" y="43267"/>
                  </a:lnTo>
                  <a:lnTo>
                    <a:pt x="14312" y="50489"/>
                  </a:lnTo>
                  <a:lnTo>
                    <a:pt x="27418" y="61633"/>
                  </a:lnTo>
                  <a:lnTo>
                    <a:pt x="60116" y="74484"/>
                  </a:lnTo>
                  <a:lnTo>
                    <a:pt x="111917" y="82071"/>
                  </a:lnTo>
                  <a:lnTo>
                    <a:pt x="145074" y="91588"/>
                  </a:lnTo>
                  <a:lnTo>
                    <a:pt x="162353" y="102516"/>
                  </a:lnTo>
                  <a:lnTo>
                    <a:pt x="165557" y="111045"/>
                  </a:lnTo>
                  <a:lnTo>
                    <a:pt x="162878" y="133000"/>
                  </a:lnTo>
                  <a:lnTo>
                    <a:pt x="156548" y="141897"/>
                  </a:lnTo>
                  <a:lnTo>
                    <a:pt x="137037" y="154901"/>
                  </a:lnTo>
                  <a:lnTo>
                    <a:pt x="112768" y="158341"/>
                  </a:lnTo>
                  <a:lnTo>
                    <a:pt x="53470" y="151018"/>
                  </a:lnTo>
                  <a:lnTo>
                    <a:pt x="0" y="145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4601" y="326402"/>
              <a:ext cx="161217" cy="312650"/>
            </a:xfrm>
            <a:custGeom>
              <a:avLst/>
              <a:gdLst/>
              <a:ahLst/>
              <a:cxnLst/>
              <a:rect l="0" t="0" r="0" b="0"/>
              <a:pathLst>
                <a:path w="161217" h="312650">
                  <a:moveTo>
                    <a:pt x="0" y="126323"/>
                  </a:moveTo>
                  <a:lnTo>
                    <a:pt x="3119" y="169015"/>
                  </a:lnTo>
                  <a:lnTo>
                    <a:pt x="9552" y="230731"/>
                  </a:lnTo>
                  <a:lnTo>
                    <a:pt x="13455" y="292873"/>
                  </a:lnTo>
                  <a:lnTo>
                    <a:pt x="17678" y="312649"/>
                  </a:lnTo>
                  <a:lnTo>
                    <a:pt x="18804" y="311372"/>
                  </a:lnTo>
                  <a:lnTo>
                    <a:pt x="19590" y="263342"/>
                  </a:lnTo>
                  <a:lnTo>
                    <a:pt x="12665" y="209887"/>
                  </a:lnTo>
                  <a:lnTo>
                    <a:pt x="10950" y="154268"/>
                  </a:lnTo>
                  <a:lnTo>
                    <a:pt x="10612" y="98221"/>
                  </a:lnTo>
                  <a:lnTo>
                    <a:pt x="13664" y="45209"/>
                  </a:lnTo>
                  <a:lnTo>
                    <a:pt x="16128" y="33643"/>
                  </a:lnTo>
                  <a:lnTo>
                    <a:pt x="28225" y="14552"/>
                  </a:lnTo>
                  <a:lnTo>
                    <a:pt x="36364" y="6185"/>
                  </a:lnTo>
                  <a:lnTo>
                    <a:pt x="45299" y="1778"/>
                  </a:lnTo>
                  <a:lnTo>
                    <a:pt x="64587" y="0"/>
                  </a:lnTo>
                  <a:lnTo>
                    <a:pt x="95176" y="5576"/>
                  </a:lnTo>
                  <a:lnTo>
                    <a:pt x="120877" y="20226"/>
                  </a:lnTo>
                  <a:lnTo>
                    <a:pt x="143310" y="39385"/>
                  </a:lnTo>
                  <a:lnTo>
                    <a:pt x="159185" y="65468"/>
                  </a:lnTo>
                  <a:lnTo>
                    <a:pt x="161216" y="88358"/>
                  </a:lnTo>
                  <a:lnTo>
                    <a:pt x="160120" y="101013"/>
                  </a:lnTo>
                  <a:lnTo>
                    <a:pt x="155879" y="110619"/>
                  </a:lnTo>
                  <a:lnTo>
                    <a:pt x="141809" y="124413"/>
                  </a:lnTo>
                  <a:lnTo>
                    <a:pt x="120738" y="131323"/>
                  </a:lnTo>
                  <a:lnTo>
                    <a:pt x="96945" y="133225"/>
                  </a:lnTo>
                  <a:lnTo>
                    <a:pt x="53074" y="128033"/>
                  </a:lnTo>
                  <a:lnTo>
                    <a:pt x="21057" y="126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0548" y="347440"/>
              <a:ext cx="146732" cy="133712"/>
            </a:xfrm>
            <a:custGeom>
              <a:avLst/>
              <a:gdLst/>
              <a:ahLst/>
              <a:cxnLst/>
              <a:rect l="0" t="0" r="0" b="0"/>
              <a:pathLst>
                <a:path w="146732" h="133712">
                  <a:moveTo>
                    <a:pt x="102021" y="10528"/>
                  </a:moveTo>
                  <a:lnTo>
                    <a:pt x="85254" y="4939"/>
                  </a:lnTo>
                  <a:lnTo>
                    <a:pt x="67663" y="5315"/>
                  </a:lnTo>
                  <a:lnTo>
                    <a:pt x="48146" y="10551"/>
                  </a:lnTo>
                  <a:lnTo>
                    <a:pt x="27774" y="20677"/>
                  </a:lnTo>
                  <a:lnTo>
                    <a:pt x="13260" y="36096"/>
                  </a:lnTo>
                  <a:lnTo>
                    <a:pt x="4080" y="55817"/>
                  </a:lnTo>
                  <a:lnTo>
                    <a:pt x="0" y="80180"/>
                  </a:lnTo>
                  <a:lnTo>
                    <a:pt x="4426" y="100366"/>
                  </a:lnTo>
                  <a:lnTo>
                    <a:pt x="8882" y="109025"/>
                  </a:lnTo>
                  <a:lnTo>
                    <a:pt x="26311" y="121765"/>
                  </a:lnTo>
                  <a:lnTo>
                    <a:pt x="49655" y="130157"/>
                  </a:lnTo>
                  <a:lnTo>
                    <a:pt x="87935" y="133711"/>
                  </a:lnTo>
                  <a:lnTo>
                    <a:pt x="110969" y="130397"/>
                  </a:lnTo>
                  <a:lnTo>
                    <a:pt x="119685" y="125536"/>
                  </a:lnTo>
                  <a:lnTo>
                    <a:pt x="132489" y="110776"/>
                  </a:lnTo>
                  <a:lnTo>
                    <a:pt x="146274" y="77146"/>
                  </a:lnTo>
                  <a:lnTo>
                    <a:pt x="146731" y="66639"/>
                  </a:lnTo>
                  <a:lnTo>
                    <a:pt x="140999" y="48724"/>
                  </a:lnTo>
                  <a:lnTo>
                    <a:pt x="119030" y="25485"/>
                  </a:lnTo>
                  <a:lnTo>
                    <a:pt x="704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7854" y="331387"/>
              <a:ext cx="157929" cy="146271"/>
            </a:xfrm>
            <a:custGeom>
              <a:avLst/>
              <a:gdLst/>
              <a:ahLst/>
              <a:cxnLst/>
              <a:rect l="0" t="0" r="0" b="0"/>
              <a:pathLst>
                <a:path w="157929" h="146271">
                  <a:moveTo>
                    <a:pt x="0" y="68695"/>
                  </a:moveTo>
                  <a:lnTo>
                    <a:pt x="17959" y="122570"/>
                  </a:lnTo>
                  <a:lnTo>
                    <a:pt x="24750" y="142943"/>
                  </a:lnTo>
                  <a:lnTo>
                    <a:pt x="24688" y="146270"/>
                  </a:lnTo>
                  <a:lnTo>
                    <a:pt x="22308" y="144978"/>
                  </a:lnTo>
                  <a:lnTo>
                    <a:pt x="14594" y="134184"/>
                  </a:lnTo>
                  <a:lnTo>
                    <a:pt x="7266" y="117689"/>
                  </a:lnTo>
                  <a:lnTo>
                    <a:pt x="2153" y="77493"/>
                  </a:lnTo>
                  <a:lnTo>
                    <a:pt x="7196" y="51548"/>
                  </a:lnTo>
                  <a:lnTo>
                    <a:pt x="23189" y="20331"/>
                  </a:lnTo>
                  <a:lnTo>
                    <a:pt x="29498" y="11886"/>
                  </a:lnTo>
                  <a:lnTo>
                    <a:pt x="38383" y="6256"/>
                  </a:lnTo>
                  <a:lnTo>
                    <a:pt x="60733" y="0"/>
                  </a:lnTo>
                  <a:lnTo>
                    <a:pt x="83144" y="3459"/>
                  </a:lnTo>
                  <a:lnTo>
                    <a:pt x="112373" y="18561"/>
                  </a:lnTo>
                  <a:lnTo>
                    <a:pt x="135851" y="40972"/>
                  </a:lnTo>
                  <a:lnTo>
                    <a:pt x="143210" y="50213"/>
                  </a:lnTo>
                  <a:lnTo>
                    <a:pt x="151387" y="72959"/>
                  </a:lnTo>
                  <a:lnTo>
                    <a:pt x="155990" y="108953"/>
                  </a:lnTo>
                  <a:lnTo>
                    <a:pt x="157928" y="142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1486" y="167338"/>
              <a:ext cx="176452" cy="310360"/>
            </a:xfrm>
            <a:custGeom>
              <a:avLst/>
              <a:gdLst/>
              <a:ahLst/>
              <a:cxnLst/>
              <a:rect l="0" t="0" r="0" b="0"/>
              <a:pathLst>
                <a:path w="176452" h="310360">
                  <a:moveTo>
                    <a:pt x="92223" y="274858"/>
                  </a:moveTo>
                  <a:lnTo>
                    <a:pt x="97812" y="258091"/>
                  </a:lnTo>
                  <a:lnTo>
                    <a:pt x="95699" y="225307"/>
                  </a:lnTo>
                  <a:lnTo>
                    <a:pt x="84409" y="205652"/>
                  </a:lnTo>
                  <a:lnTo>
                    <a:pt x="76486" y="197135"/>
                  </a:lnTo>
                  <a:lnTo>
                    <a:pt x="55203" y="187672"/>
                  </a:lnTo>
                  <a:lnTo>
                    <a:pt x="42977" y="185149"/>
                  </a:lnTo>
                  <a:lnTo>
                    <a:pt x="33656" y="186976"/>
                  </a:lnTo>
                  <a:lnTo>
                    <a:pt x="26272" y="191704"/>
                  </a:lnTo>
                  <a:lnTo>
                    <a:pt x="14948" y="206315"/>
                  </a:lnTo>
                  <a:lnTo>
                    <a:pt x="6016" y="224508"/>
                  </a:lnTo>
                  <a:lnTo>
                    <a:pt x="0" y="260070"/>
                  </a:lnTo>
                  <a:lnTo>
                    <a:pt x="4832" y="283493"/>
                  </a:lnTo>
                  <a:lnTo>
                    <a:pt x="9396" y="294653"/>
                  </a:lnTo>
                  <a:lnTo>
                    <a:pt x="17118" y="302093"/>
                  </a:lnTo>
                  <a:lnTo>
                    <a:pt x="38176" y="310359"/>
                  </a:lnTo>
                  <a:lnTo>
                    <a:pt x="48003" y="310224"/>
                  </a:lnTo>
                  <a:lnTo>
                    <a:pt x="65161" y="303835"/>
                  </a:lnTo>
                  <a:lnTo>
                    <a:pt x="80585" y="286957"/>
                  </a:lnTo>
                  <a:lnTo>
                    <a:pt x="94070" y="262688"/>
                  </a:lnTo>
                  <a:lnTo>
                    <a:pt x="109139" y="199448"/>
                  </a:lnTo>
                  <a:lnTo>
                    <a:pt x="118051" y="136220"/>
                  </a:lnTo>
                  <a:lnTo>
                    <a:pt x="122672" y="77501"/>
                  </a:lnTo>
                  <a:lnTo>
                    <a:pt x="120464" y="17029"/>
                  </a:lnTo>
                  <a:lnTo>
                    <a:pt x="118070" y="4706"/>
                  </a:lnTo>
                  <a:lnTo>
                    <a:pt x="115303" y="0"/>
                  </a:lnTo>
                  <a:lnTo>
                    <a:pt x="112289" y="373"/>
                  </a:lnTo>
                  <a:lnTo>
                    <a:pt x="109110" y="4130"/>
                  </a:lnTo>
                  <a:lnTo>
                    <a:pt x="104636" y="31776"/>
                  </a:lnTo>
                  <a:lnTo>
                    <a:pt x="104294" y="84209"/>
                  </a:lnTo>
                  <a:lnTo>
                    <a:pt x="117398" y="146559"/>
                  </a:lnTo>
                  <a:lnTo>
                    <a:pt x="136580" y="204282"/>
                  </a:lnTo>
                  <a:lnTo>
                    <a:pt x="152804" y="249999"/>
                  </a:lnTo>
                  <a:lnTo>
                    <a:pt x="176451" y="274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21637" y="37902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32165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5865" y="331655"/>
              <a:ext cx="151464" cy="163185"/>
            </a:xfrm>
            <a:custGeom>
              <a:avLst/>
              <a:gdLst/>
              <a:ahLst/>
              <a:cxnLst/>
              <a:rect l="0" t="0" r="0" b="0"/>
              <a:pathLst>
                <a:path w="151464" h="163185">
                  <a:moveTo>
                    <a:pt x="0" y="68427"/>
                  </a:moveTo>
                  <a:lnTo>
                    <a:pt x="15641" y="94814"/>
                  </a:lnTo>
                  <a:lnTo>
                    <a:pt x="25171" y="121349"/>
                  </a:lnTo>
                  <a:lnTo>
                    <a:pt x="21572" y="68880"/>
                  </a:lnTo>
                  <a:lnTo>
                    <a:pt x="23549" y="31257"/>
                  </a:lnTo>
                  <a:lnTo>
                    <a:pt x="32303" y="12523"/>
                  </a:lnTo>
                  <a:lnTo>
                    <a:pt x="40253" y="6591"/>
                  </a:lnTo>
                  <a:lnTo>
                    <a:pt x="61564" y="0"/>
                  </a:lnTo>
                  <a:lnTo>
                    <a:pt x="71458" y="583"/>
                  </a:lnTo>
                  <a:lnTo>
                    <a:pt x="88691" y="7469"/>
                  </a:lnTo>
                  <a:lnTo>
                    <a:pt x="101029" y="21447"/>
                  </a:lnTo>
                  <a:lnTo>
                    <a:pt x="138667" y="80751"/>
                  </a:lnTo>
                  <a:lnTo>
                    <a:pt x="150401" y="111073"/>
                  </a:lnTo>
                  <a:lnTo>
                    <a:pt x="151463" y="131835"/>
                  </a:lnTo>
                  <a:lnTo>
                    <a:pt x="147399" y="163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4" y="365927"/>
              <a:ext cx="218980" cy="255255"/>
            </a:xfrm>
            <a:custGeom>
              <a:avLst/>
              <a:gdLst/>
              <a:ahLst/>
              <a:cxnLst/>
              <a:rect l="0" t="0" r="0" b="0"/>
              <a:pathLst>
                <a:path w="218980" h="255255">
                  <a:moveTo>
                    <a:pt x="157927" y="86798"/>
                  </a:moveTo>
                  <a:lnTo>
                    <a:pt x="169106" y="75620"/>
                  </a:lnTo>
                  <a:lnTo>
                    <a:pt x="171229" y="68817"/>
                  </a:lnTo>
                  <a:lnTo>
                    <a:pt x="168628" y="42476"/>
                  </a:lnTo>
                  <a:lnTo>
                    <a:pt x="163463" y="22646"/>
                  </a:lnTo>
                  <a:lnTo>
                    <a:pt x="158108" y="14784"/>
                  </a:lnTo>
                  <a:lnTo>
                    <a:pt x="142800" y="2929"/>
                  </a:lnTo>
                  <a:lnTo>
                    <a:pt x="121178" y="0"/>
                  </a:lnTo>
                  <a:lnTo>
                    <a:pt x="108862" y="857"/>
                  </a:lnTo>
                  <a:lnTo>
                    <a:pt x="85818" y="11167"/>
                  </a:lnTo>
                  <a:lnTo>
                    <a:pt x="74759" y="18830"/>
                  </a:lnTo>
                  <a:lnTo>
                    <a:pt x="67387" y="29788"/>
                  </a:lnTo>
                  <a:lnTo>
                    <a:pt x="59195" y="57561"/>
                  </a:lnTo>
                  <a:lnTo>
                    <a:pt x="60173" y="94903"/>
                  </a:lnTo>
                  <a:lnTo>
                    <a:pt x="65852" y="103899"/>
                  </a:lnTo>
                  <a:lnTo>
                    <a:pt x="84640" y="117015"/>
                  </a:lnTo>
                  <a:lnTo>
                    <a:pt x="93861" y="118641"/>
                  </a:lnTo>
                  <a:lnTo>
                    <a:pt x="102348" y="117385"/>
                  </a:lnTo>
                  <a:lnTo>
                    <a:pt x="118018" y="109751"/>
                  </a:lnTo>
                  <a:lnTo>
                    <a:pt x="132781" y="98559"/>
                  </a:lnTo>
                  <a:lnTo>
                    <a:pt x="148657" y="73515"/>
                  </a:lnTo>
                  <a:lnTo>
                    <a:pt x="160770" y="43868"/>
                  </a:lnTo>
                  <a:lnTo>
                    <a:pt x="165671" y="41800"/>
                  </a:lnTo>
                  <a:lnTo>
                    <a:pt x="171279" y="45101"/>
                  </a:lnTo>
                  <a:lnTo>
                    <a:pt x="177357" y="51981"/>
                  </a:lnTo>
                  <a:lnTo>
                    <a:pt x="195517" y="103880"/>
                  </a:lnTo>
                  <a:lnTo>
                    <a:pt x="210370" y="157286"/>
                  </a:lnTo>
                  <a:lnTo>
                    <a:pt x="218979" y="207566"/>
                  </a:lnTo>
                  <a:lnTo>
                    <a:pt x="213917" y="228600"/>
                  </a:lnTo>
                  <a:lnTo>
                    <a:pt x="209292" y="237485"/>
                  </a:lnTo>
                  <a:lnTo>
                    <a:pt x="201529" y="243408"/>
                  </a:lnTo>
                  <a:lnTo>
                    <a:pt x="180425" y="249989"/>
                  </a:lnTo>
                  <a:lnTo>
                    <a:pt x="123412" y="246227"/>
                  </a:lnTo>
                  <a:lnTo>
                    <a:pt x="69611" y="245022"/>
                  </a:lnTo>
                  <a:lnTo>
                    <a:pt x="17616" y="253098"/>
                  </a:lnTo>
                  <a:lnTo>
                    <a:pt x="0" y="255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9595" y="558017"/>
              <a:ext cx="2495255" cy="52636"/>
            </a:xfrm>
            <a:custGeom>
              <a:avLst/>
              <a:gdLst/>
              <a:ahLst/>
              <a:cxnLst/>
              <a:rect l="0" t="0" r="0" b="0"/>
              <a:pathLst>
                <a:path w="2495255" h="52636">
                  <a:moveTo>
                    <a:pt x="2495254" y="31578"/>
                  </a:moveTo>
                  <a:lnTo>
                    <a:pt x="2446323" y="23245"/>
                  </a:lnTo>
                  <a:lnTo>
                    <a:pt x="2392782" y="15894"/>
                  </a:lnTo>
                  <a:lnTo>
                    <a:pt x="2338835" y="11583"/>
                  </a:lnTo>
                  <a:lnTo>
                    <a:pt x="2290071" y="10836"/>
                  </a:lnTo>
                  <a:lnTo>
                    <a:pt x="2238577" y="10615"/>
                  </a:lnTo>
                  <a:lnTo>
                    <a:pt x="2186275" y="10549"/>
                  </a:lnTo>
                  <a:lnTo>
                    <a:pt x="2132564" y="10530"/>
                  </a:lnTo>
                  <a:lnTo>
                    <a:pt x="2073885" y="10524"/>
                  </a:lnTo>
                  <a:lnTo>
                    <a:pt x="2018934" y="10522"/>
                  </a:lnTo>
                  <a:lnTo>
                    <a:pt x="1964438" y="10522"/>
                  </a:lnTo>
                  <a:lnTo>
                    <a:pt x="1905527" y="10521"/>
                  </a:lnTo>
                  <a:lnTo>
                    <a:pt x="1849337" y="9352"/>
                  </a:lnTo>
                  <a:lnTo>
                    <a:pt x="1788755" y="3286"/>
                  </a:lnTo>
                  <a:lnTo>
                    <a:pt x="1727521" y="969"/>
                  </a:lnTo>
                  <a:lnTo>
                    <a:pt x="1670643" y="282"/>
                  </a:lnTo>
                  <a:lnTo>
                    <a:pt x="1611026" y="79"/>
                  </a:lnTo>
                  <a:lnTo>
                    <a:pt x="1554628" y="18"/>
                  </a:lnTo>
                  <a:lnTo>
                    <a:pt x="1495153" y="0"/>
                  </a:lnTo>
                  <a:lnTo>
                    <a:pt x="1441136" y="1165"/>
                  </a:lnTo>
                  <a:lnTo>
                    <a:pt x="1393806" y="7229"/>
                  </a:lnTo>
                  <a:lnTo>
                    <a:pt x="1343257" y="9546"/>
                  </a:lnTo>
                  <a:lnTo>
                    <a:pt x="1291235" y="10232"/>
                  </a:lnTo>
                  <a:lnTo>
                    <a:pt x="1238776" y="10436"/>
                  </a:lnTo>
                  <a:lnTo>
                    <a:pt x="1186188" y="10496"/>
                  </a:lnTo>
                  <a:lnTo>
                    <a:pt x="1134732" y="10514"/>
                  </a:lnTo>
                  <a:lnTo>
                    <a:pt x="1071711" y="10520"/>
                  </a:lnTo>
                  <a:lnTo>
                    <a:pt x="1020614" y="10521"/>
                  </a:lnTo>
                  <a:lnTo>
                    <a:pt x="968429" y="10521"/>
                  </a:lnTo>
                  <a:lnTo>
                    <a:pt x="915922" y="10521"/>
                  </a:lnTo>
                  <a:lnTo>
                    <a:pt x="863320" y="10521"/>
                  </a:lnTo>
                  <a:lnTo>
                    <a:pt x="813809" y="13641"/>
                  </a:lnTo>
                  <a:lnTo>
                    <a:pt x="755158" y="19586"/>
                  </a:lnTo>
                  <a:lnTo>
                    <a:pt x="707022" y="20616"/>
                  </a:lnTo>
                  <a:lnTo>
                    <a:pt x="655715" y="20921"/>
                  </a:lnTo>
                  <a:lnTo>
                    <a:pt x="603468" y="21012"/>
                  </a:lnTo>
                  <a:lnTo>
                    <a:pt x="541817" y="28278"/>
                  </a:lnTo>
                  <a:lnTo>
                    <a:pt x="484579" y="30926"/>
                  </a:lnTo>
                  <a:lnTo>
                    <a:pt x="422623" y="31450"/>
                  </a:lnTo>
                  <a:lnTo>
                    <a:pt x="371407" y="31540"/>
                  </a:lnTo>
                  <a:lnTo>
                    <a:pt x="313598" y="31567"/>
                  </a:lnTo>
                  <a:lnTo>
                    <a:pt x="263194" y="31575"/>
                  </a:lnTo>
                  <a:lnTo>
                    <a:pt x="203071" y="38813"/>
                  </a:lnTo>
                  <a:lnTo>
                    <a:pt x="154406" y="41131"/>
                  </a:lnTo>
                  <a:lnTo>
                    <a:pt x="95448" y="41914"/>
                  </a:lnTo>
                  <a:lnTo>
                    <a:pt x="34233" y="49317"/>
                  </a:lnTo>
                  <a:lnTo>
                    <a:pt x="0" y="52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5461" y="33691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79772" y="136870"/>
            <a:ext cx="4085058" cy="534340"/>
            <a:chOff x="3979772" y="136870"/>
            <a:chExt cx="4085058" cy="534340"/>
          </a:xfrm>
        </p:grpSpPr>
        <p:sp>
          <p:nvSpPr>
            <p:cNvPr id="19" name="Freeform 18"/>
            <p:cNvSpPr/>
            <p:nvPr/>
          </p:nvSpPr>
          <p:spPr>
            <a:xfrm>
              <a:off x="4137699" y="21056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723" y="173894"/>
                  </a:lnTo>
                  <a:lnTo>
                    <a:pt x="17475" y="22401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9772" y="147398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94220" y="3120"/>
                  </a:lnTo>
                  <a:lnTo>
                    <a:pt x="241391" y="14655"/>
                  </a:lnTo>
                  <a:lnTo>
                    <a:pt x="191756" y="24750"/>
                  </a:lnTo>
                  <a:lnTo>
                    <a:pt x="140004" y="35150"/>
                  </a:lnTo>
                  <a:lnTo>
                    <a:pt x="87626" y="45640"/>
                  </a:lnTo>
                  <a:lnTo>
                    <a:pt x="29440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21886" y="452725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0653" y="3119"/>
                  </a:lnTo>
                  <a:lnTo>
                    <a:pt x="180117" y="14654"/>
                  </a:lnTo>
                  <a:lnTo>
                    <a:pt x="129147" y="24749"/>
                  </a:lnTo>
                  <a:lnTo>
                    <a:pt x="66758" y="30235"/>
                  </a:lnTo>
                  <a:lnTo>
                    <a:pt x="14920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4001" y="363237"/>
              <a:ext cx="161149" cy="142131"/>
            </a:xfrm>
            <a:custGeom>
              <a:avLst/>
              <a:gdLst/>
              <a:ahLst/>
              <a:cxnLst/>
              <a:rect l="0" t="0" r="0" b="0"/>
              <a:pathLst>
                <a:path w="161149" h="142131">
                  <a:moveTo>
                    <a:pt x="7439" y="26317"/>
                  </a:moveTo>
                  <a:lnTo>
                    <a:pt x="1373" y="58769"/>
                  </a:lnTo>
                  <a:lnTo>
                    <a:pt x="6409" y="116248"/>
                  </a:lnTo>
                  <a:lnTo>
                    <a:pt x="5582" y="120196"/>
                  </a:lnTo>
                  <a:lnTo>
                    <a:pt x="3862" y="118149"/>
                  </a:lnTo>
                  <a:lnTo>
                    <a:pt x="0" y="103396"/>
                  </a:lnTo>
                  <a:lnTo>
                    <a:pt x="640" y="55797"/>
                  </a:lnTo>
                  <a:lnTo>
                    <a:pt x="6757" y="31230"/>
                  </a:lnTo>
                  <a:lnTo>
                    <a:pt x="17274" y="12513"/>
                  </a:lnTo>
                  <a:lnTo>
                    <a:pt x="25694" y="6586"/>
                  </a:lnTo>
                  <a:lnTo>
                    <a:pt x="47528" y="0"/>
                  </a:lnTo>
                  <a:lnTo>
                    <a:pt x="80538" y="1882"/>
                  </a:lnTo>
                  <a:lnTo>
                    <a:pt x="98809" y="9998"/>
                  </a:lnTo>
                  <a:lnTo>
                    <a:pt x="151131" y="54670"/>
                  </a:lnTo>
                  <a:lnTo>
                    <a:pt x="159039" y="74793"/>
                  </a:lnTo>
                  <a:lnTo>
                    <a:pt x="161148" y="86710"/>
                  </a:lnTo>
                  <a:lnTo>
                    <a:pt x="157253" y="109310"/>
                  </a:lnTo>
                  <a:lnTo>
                    <a:pt x="144310" y="142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90507" y="22109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3120" y="183644"/>
                  </a:lnTo>
                  <a:lnTo>
                    <a:pt x="9066" y="236057"/>
                  </a:lnTo>
                  <a:lnTo>
                    <a:pt x="10240" y="290300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2580" y="336911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5948" y="0"/>
                  </a:lnTo>
                  <a:lnTo>
                    <a:pt x="156558" y="0"/>
                  </a:lnTo>
                  <a:lnTo>
                    <a:pt x="107999" y="0"/>
                  </a:lnTo>
                  <a:lnTo>
                    <a:pt x="49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7378" y="136870"/>
              <a:ext cx="342190" cy="344781"/>
            </a:xfrm>
            <a:custGeom>
              <a:avLst/>
              <a:gdLst/>
              <a:ahLst/>
              <a:cxnLst/>
              <a:rect l="0" t="0" r="0" b="0"/>
              <a:pathLst>
                <a:path w="342190" h="344781">
                  <a:moveTo>
                    <a:pt x="0" y="0"/>
                  </a:moveTo>
                  <a:lnTo>
                    <a:pt x="9065" y="58617"/>
                  </a:lnTo>
                  <a:lnTo>
                    <a:pt x="18645" y="121196"/>
                  </a:lnTo>
                  <a:lnTo>
                    <a:pt x="27231" y="171351"/>
                  </a:lnTo>
                  <a:lnTo>
                    <a:pt x="30725" y="233932"/>
                  </a:lnTo>
                  <a:lnTo>
                    <a:pt x="31415" y="296683"/>
                  </a:lnTo>
                  <a:lnTo>
                    <a:pt x="31552" y="344780"/>
                  </a:lnTo>
                  <a:lnTo>
                    <a:pt x="32752" y="288927"/>
                  </a:lnTo>
                  <a:lnTo>
                    <a:pt x="41160" y="254064"/>
                  </a:lnTo>
                  <a:lnTo>
                    <a:pt x="51828" y="232240"/>
                  </a:lnTo>
                  <a:lnTo>
                    <a:pt x="76577" y="205812"/>
                  </a:lnTo>
                  <a:lnTo>
                    <a:pt x="86147" y="201549"/>
                  </a:lnTo>
                  <a:lnTo>
                    <a:pt x="106137" y="199932"/>
                  </a:lnTo>
                  <a:lnTo>
                    <a:pt x="123601" y="206232"/>
                  </a:lnTo>
                  <a:lnTo>
                    <a:pt x="131534" y="211187"/>
                  </a:lnTo>
                  <a:lnTo>
                    <a:pt x="143467" y="229172"/>
                  </a:lnTo>
                  <a:lnTo>
                    <a:pt x="164429" y="283946"/>
                  </a:lnTo>
                  <a:lnTo>
                    <a:pt x="172982" y="315759"/>
                  </a:lnTo>
                  <a:lnTo>
                    <a:pt x="171247" y="336869"/>
                  </a:lnTo>
                  <a:lnTo>
                    <a:pt x="169147" y="340393"/>
                  </a:lnTo>
                  <a:lnTo>
                    <a:pt x="166577" y="339233"/>
                  </a:lnTo>
                  <a:lnTo>
                    <a:pt x="163694" y="334950"/>
                  </a:lnTo>
                  <a:lnTo>
                    <a:pt x="163610" y="320832"/>
                  </a:lnTo>
                  <a:lnTo>
                    <a:pt x="168642" y="304029"/>
                  </a:lnTo>
                  <a:lnTo>
                    <a:pt x="178677" y="288762"/>
                  </a:lnTo>
                  <a:lnTo>
                    <a:pt x="232524" y="245751"/>
                  </a:lnTo>
                  <a:lnTo>
                    <a:pt x="292721" y="218915"/>
                  </a:lnTo>
                  <a:lnTo>
                    <a:pt x="336502" y="198180"/>
                  </a:lnTo>
                  <a:lnTo>
                    <a:pt x="341318" y="192951"/>
                  </a:lnTo>
                  <a:lnTo>
                    <a:pt x="342189" y="187126"/>
                  </a:lnTo>
                  <a:lnTo>
                    <a:pt x="340430" y="180903"/>
                  </a:lnTo>
                  <a:lnTo>
                    <a:pt x="335748" y="175584"/>
                  </a:lnTo>
                  <a:lnTo>
                    <a:pt x="321187" y="166555"/>
                  </a:lnTo>
                  <a:lnTo>
                    <a:pt x="303017" y="164881"/>
                  </a:lnTo>
                  <a:lnTo>
                    <a:pt x="262756" y="173339"/>
                  </a:lnTo>
                  <a:lnTo>
                    <a:pt x="237081" y="188490"/>
                  </a:lnTo>
                  <a:lnTo>
                    <a:pt x="214656" y="213386"/>
                  </a:lnTo>
                  <a:lnTo>
                    <a:pt x="209656" y="235998"/>
                  </a:lnTo>
                  <a:lnTo>
                    <a:pt x="212503" y="260476"/>
                  </a:lnTo>
                  <a:lnTo>
                    <a:pt x="227261" y="292817"/>
                  </a:lnTo>
                  <a:lnTo>
                    <a:pt x="239825" y="309905"/>
                  </a:lnTo>
                  <a:lnTo>
                    <a:pt x="247621" y="314228"/>
                  </a:lnTo>
                  <a:lnTo>
                    <a:pt x="285349" y="315880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48514" y="236089"/>
              <a:ext cx="282963" cy="183406"/>
            </a:xfrm>
            <a:custGeom>
              <a:avLst/>
              <a:gdLst/>
              <a:ahLst/>
              <a:cxnLst/>
              <a:rect l="0" t="0" r="0" b="0"/>
              <a:pathLst>
                <a:path w="282963" h="183406">
                  <a:moveTo>
                    <a:pt x="126387" y="6066"/>
                  </a:moveTo>
                  <a:lnTo>
                    <a:pt x="92765" y="0"/>
                  </a:lnTo>
                  <a:lnTo>
                    <a:pt x="32980" y="10625"/>
                  </a:lnTo>
                  <a:lnTo>
                    <a:pt x="6034" y="26004"/>
                  </a:lnTo>
                  <a:lnTo>
                    <a:pt x="1698" y="33396"/>
                  </a:lnTo>
                  <a:lnTo>
                    <a:pt x="0" y="50968"/>
                  </a:lnTo>
                  <a:lnTo>
                    <a:pt x="4694" y="59397"/>
                  </a:lnTo>
                  <a:lnTo>
                    <a:pt x="22389" y="75002"/>
                  </a:lnTo>
                  <a:lnTo>
                    <a:pt x="53069" y="91352"/>
                  </a:lnTo>
                  <a:lnTo>
                    <a:pt x="103283" y="98952"/>
                  </a:lnTo>
                  <a:lnTo>
                    <a:pt x="158261" y="100453"/>
                  </a:lnTo>
                  <a:lnTo>
                    <a:pt x="208592" y="106339"/>
                  </a:lnTo>
                  <a:lnTo>
                    <a:pt x="262991" y="133597"/>
                  </a:lnTo>
                  <a:lnTo>
                    <a:pt x="273608" y="140219"/>
                  </a:lnTo>
                  <a:lnTo>
                    <a:pt x="279517" y="148144"/>
                  </a:lnTo>
                  <a:lnTo>
                    <a:pt x="282286" y="156937"/>
                  </a:lnTo>
                  <a:lnTo>
                    <a:pt x="282962" y="166308"/>
                  </a:lnTo>
                  <a:lnTo>
                    <a:pt x="278733" y="172555"/>
                  </a:lnTo>
                  <a:lnTo>
                    <a:pt x="271235" y="176720"/>
                  </a:lnTo>
                  <a:lnTo>
                    <a:pt x="225579" y="183405"/>
                  </a:lnTo>
                  <a:lnTo>
                    <a:pt x="162846" y="173381"/>
                  </a:lnTo>
                  <a:lnTo>
                    <a:pt x="102784" y="160259"/>
                  </a:lnTo>
                  <a:lnTo>
                    <a:pt x="63216" y="153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79370" y="301991"/>
              <a:ext cx="227201" cy="145855"/>
            </a:xfrm>
            <a:custGeom>
              <a:avLst/>
              <a:gdLst/>
              <a:ahLst/>
              <a:cxnLst/>
              <a:rect l="0" t="0" r="0" b="0"/>
              <a:pathLst>
                <a:path w="227201" h="145855">
                  <a:moveTo>
                    <a:pt x="164029" y="55977"/>
                  </a:moveTo>
                  <a:lnTo>
                    <a:pt x="134720" y="17604"/>
                  </a:lnTo>
                  <a:lnTo>
                    <a:pt x="108941" y="1974"/>
                  </a:lnTo>
                  <a:lnTo>
                    <a:pt x="86123" y="0"/>
                  </a:lnTo>
                  <a:lnTo>
                    <a:pt x="61554" y="4193"/>
                  </a:lnTo>
                  <a:lnTo>
                    <a:pt x="38936" y="13855"/>
                  </a:lnTo>
                  <a:lnTo>
                    <a:pt x="12061" y="38037"/>
                  </a:lnTo>
                  <a:lnTo>
                    <a:pt x="2901" y="60482"/>
                  </a:lnTo>
                  <a:lnTo>
                    <a:pt x="0" y="84886"/>
                  </a:lnTo>
                  <a:lnTo>
                    <a:pt x="2609" y="107430"/>
                  </a:lnTo>
                  <a:lnTo>
                    <a:pt x="10789" y="126029"/>
                  </a:lnTo>
                  <a:lnTo>
                    <a:pt x="16245" y="134264"/>
                  </a:lnTo>
                  <a:lnTo>
                    <a:pt x="24562" y="139754"/>
                  </a:lnTo>
                  <a:lnTo>
                    <a:pt x="46282" y="145854"/>
                  </a:lnTo>
                  <a:lnTo>
                    <a:pt x="56285" y="145141"/>
                  </a:lnTo>
                  <a:lnTo>
                    <a:pt x="73639" y="138110"/>
                  </a:lnTo>
                  <a:lnTo>
                    <a:pt x="96562" y="115408"/>
                  </a:lnTo>
                  <a:lnTo>
                    <a:pt x="112583" y="86455"/>
                  </a:lnTo>
                  <a:lnTo>
                    <a:pt x="121241" y="45013"/>
                  </a:lnTo>
                  <a:lnTo>
                    <a:pt x="123805" y="45159"/>
                  </a:lnTo>
                  <a:lnTo>
                    <a:pt x="169192" y="107091"/>
                  </a:lnTo>
                  <a:lnTo>
                    <a:pt x="187381" y="118859"/>
                  </a:lnTo>
                  <a:lnTo>
                    <a:pt x="227200" y="129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27627" y="333371"/>
              <a:ext cx="309477" cy="129883"/>
            </a:xfrm>
            <a:custGeom>
              <a:avLst/>
              <a:gdLst/>
              <a:ahLst/>
              <a:cxnLst/>
              <a:rect l="0" t="0" r="0" b="0"/>
              <a:pathLst>
                <a:path w="309477" h="129883">
                  <a:moveTo>
                    <a:pt x="0" y="24597"/>
                  </a:moveTo>
                  <a:lnTo>
                    <a:pt x="5589" y="83214"/>
                  </a:lnTo>
                  <a:lnTo>
                    <a:pt x="6066" y="88242"/>
                  </a:lnTo>
                  <a:lnTo>
                    <a:pt x="5214" y="88084"/>
                  </a:lnTo>
                  <a:lnTo>
                    <a:pt x="3476" y="84469"/>
                  </a:lnTo>
                  <a:lnTo>
                    <a:pt x="4664" y="71094"/>
                  </a:lnTo>
                  <a:lnTo>
                    <a:pt x="14959" y="33912"/>
                  </a:lnTo>
                  <a:lnTo>
                    <a:pt x="27706" y="16649"/>
                  </a:lnTo>
                  <a:lnTo>
                    <a:pt x="36018" y="8770"/>
                  </a:lnTo>
                  <a:lnTo>
                    <a:pt x="45069" y="4687"/>
                  </a:lnTo>
                  <a:lnTo>
                    <a:pt x="64484" y="3270"/>
                  </a:lnTo>
                  <a:lnTo>
                    <a:pt x="95145" y="14639"/>
                  </a:lnTo>
                  <a:lnTo>
                    <a:pt x="120868" y="38414"/>
                  </a:lnTo>
                  <a:lnTo>
                    <a:pt x="128542" y="40828"/>
                  </a:lnTo>
                  <a:lnTo>
                    <a:pt x="135997" y="38927"/>
                  </a:lnTo>
                  <a:lnTo>
                    <a:pt x="191541" y="1717"/>
                  </a:lnTo>
                  <a:lnTo>
                    <a:pt x="211471" y="0"/>
                  </a:lnTo>
                  <a:lnTo>
                    <a:pt x="232027" y="4307"/>
                  </a:lnTo>
                  <a:lnTo>
                    <a:pt x="252862" y="14020"/>
                  </a:lnTo>
                  <a:lnTo>
                    <a:pt x="278733" y="38231"/>
                  </a:lnTo>
                  <a:lnTo>
                    <a:pt x="304134" y="88177"/>
                  </a:lnTo>
                  <a:lnTo>
                    <a:pt x="309476" y="106667"/>
                  </a:lnTo>
                  <a:lnTo>
                    <a:pt x="305326" y="129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96124" y="289828"/>
              <a:ext cx="135238" cy="154012"/>
            </a:xfrm>
            <a:custGeom>
              <a:avLst/>
              <a:gdLst/>
              <a:ahLst/>
              <a:cxnLst/>
              <a:rect l="0" t="0" r="0" b="0"/>
              <a:pathLst>
                <a:path w="135238" h="154012">
                  <a:moveTo>
                    <a:pt x="0" y="99726"/>
                  </a:moveTo>
                  <a:lnTo>
                    <a:pt x="16768" y="88548"/>
                  </a:lnTo>
                  <a:lnTo>
                    <a:pt x="72327" y="76850"/>
                  </a:lnTo>
                  <a:lnTo>
                    <a:pt x="92977" y="69672"/>
                  </a:lnTo>
                  <a:lnTo>
                    <a:pt x="132665" y="39342"/>
                  </a:lnTo>
                  <a:lnTo>
                    <a:pt x="135237" y="31394"/>
                  </a:lnTo>
                  <a:lnTo>
                    <a:pt x="131855" y="13204"/>
                  </a:lnTo>
                  <a:lnTo>
                    <a:pt x="125338" y="6950"/>
                  </a:lnTo>
                  <a:lnTo>
                    <a:pt x="105619" y="0"/>
                  </a:lnTo>
                  <a:lnTo>
                    <a:pt x="73799" y="1677"/>
                  </a:lnTo>
                  <a:lnTo>
                    <a:pt x="42143" y="15172"/>
                  </a:lnTo>
                  <a:lnTo>
                    <a:pt x="16126" y="39578"/>
                  </a:lnTo>
                  <a:lnTo>
                    <a:pt x="7167" y="62075"/>
                  </a:lnTo>
                  <a:lnTo>
                    <a:pt x="4356" y="86502"/>
                  </a:lnTo>
                  <a:lnTo>
                    <a:pt x="7005" y="109056"/>
                  </a:lnTo>
                  <a:lnTo>
                    <a:pt x="15202" y="127659"/>
                  </a:lnTo>
                  <a:lnTo>
                    <a:pt x="20663" y="135896"/>
                  </a:lnTo>
                  <a:lnTo>
                    <a:pt x="36090" y="148167"/>
                  </a:lnTo>
                  <a:lnTo>
                    <a:pt x="45118" y="153077"/>
                  </a:lnTo>
                  <a:lnTo>
                    <a:pt x="54645" y="154011"/>
                  </a:lnTo>
                  <a:lnTo>
                    <a:pt x="117101" y="134424"/>
                  </a:lnTo>
                  <a:lnTo>
                    <a:pt x="126342" y="131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08112" y="310759"/>
              <a:ext cx="157146" cy="360451"/>
            </a:xfrm>
            <a:custGeom>
              <a:avLst/>
              <a:gdLst/>
              <a:ahLst/>
              <a:cxnLst/>
              <a:rect l="0" t="0" r="0" b="0"/>
              <a:pathLst>
                <a:path w="157146" h="360451">
                  <a:moveTo>
                    <a:pt x="9152" y="120909"/>
                  </a:moveTo>
                  <a:lnTo>
                    <a:pt x="9152" y="175053"/>
                  </a:lnTo>
                  <a:lnTo>
                    <a:pt x="14741" y="235589"/>
                  </a:lnTo>
                  <a:lnTo>
                    <a:pt x="27111" y="294297"/>
                  </a:lnTo>
                  <a:lnTo>
                    <a:pt x="44301" y="357388"/>
                  </a:lnTo>
                  <a:lnTo>
                    <a:pt x="45452" y="360450"/>
                  </a:lnTo>
                  <a:lnTo>
                    <a:pt x="40135" y="301171"/>
                  </a:lnTo>
                  <a:lnTo>
                    <a:pt x="29397" y="243690"/>
                  </a:lnTo>
                  <a:lnTo>
                    <a:pt x="16011" y="181947"/>
                  </a:lnTo>
                  <a:lnTo>
                    <a:pt x="5595" y="133275"/>
                  </a:lnTo>
                  <a:lnTo>
                    <a:pt x="0" y="72832"/>
                  </a:lnTo>
                  <a:lnTo>
                    <a:pt x="1371" y="32315"/>
                  </a:lnTo>
                  <a:lnTo>
                    <a:pt x="9983" y="12903"/>
                  </a:lnTo>
                  <a:lnTo>
                    <a:pt x="17895" y="6791"/>
                  </a:lnTo>
                  <a:lnTo>
                    <a:pt x="39164" y="0"/>
                  </a:lnTo>
                  <a:lnTo>
                    <a:pt x="71857" y="1766"/>
                  </a:lnTo>
                  <a:lnTo>
                    <a:pt x="113175" y="14013"/>
                  </a:lnTo>
                  <a:lnTo>
                    <a:pt x="137589" y="32434"/>
                  </a:lnTo>
                  <a:lnTo>
                    <a:pt x="152413" y="50001"/>
                  </a:lnTo>
                  <a:lnTo>
                    <a:pt x="156132" y="59599"/>
                  </a:lnTo>
                  <a:lnTo>
                    <a:pt x="157145" y="79622"/>
                  </a:lnTo>
                  <a:lnTo>
                    <a:pt x="150575" y="97100"/>
                  </a:lnTo>
                  <a:lnTo>
                    <a:pt x="145549" y="105036"/>
                  </a:lnTo>
                  <a:lnTo>
                    <a:pt x="130605" y="116974"/>
                  </a:lnTo>
                  <a:lnTo>
                    <a:pt x="92414" y="134170"/>
                  </a:lnTo>
                  <a:lnTo>
                    <a:pt x="30209" y="141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38362" y="15792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5685" y="154167"/>
                  </a:lnTo>
                  <a:lnTo>
                    <a:pt x="21166" y="207704"/>
                  </a:lnTo>
                  <a:lnTo>
                    <a:pt x="32301" y="26334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64704" y="307958"/>
              <a:ext cx="168458" cy="127530"/>
            </a:xfrm>
            <a:custGeom>
              <a:avLst/>
              <a:gdLst/>
              <a:ahLst/>
              <a:cxnLst/>
              <a:rect l="0" t="0" r="0" b="0"/>
              <a:pathLst>
                <a:path w="168458" h="127530">
                  <a:moveTo>
                    <a:pt x="0" y="81596"/>
                  </a:moveTo>
                  <a:lnTo>
                    <a:pt x="16768" y="70418"/>
                  </a:lnTo>
                  <a:lnTo>
                    <a:pt x="72327" y="58720"/>
                  </a:lnTo>
                  <a:lnTo>
                    <a:pt x="92977" y="51542"/>
                  </a:lnTo>
                  <a:lnTo>
                    <a:pt x="109953" y="40552"/>
                  </a:lnTo>
                  <a:lnTo>
                    <a:pt x="111907" y="34346"/>
                  </a:lnTo>
                  <a:lnTo>
                    <a:pt x="109700" y="27869"/>
                  </a:lnTo>
                  <a:lnTo>
                    <a:pt x="104719" y="21212"/>
                  </a:lnTo>
                  <a:lnTo>
                    <a:pt x="80941" y="6253"/>
                  </a:lnTo>
                  <a:lnTo>
                    <a:pt x="46080" y="0"/>
                  </a:lnTo>
                  <a:lnTo>
                    <a:pt x="25939" y="4777"/>
                  </a:lnTo>
                  <a:lnTo>
                    <a:pt x="17293" y="9326"/>
                  </a:lnTo>
                  <a:lnTo>
                    <a:pt x="11528" y="17039"/>
                  </a:lnTo>
                  <a:lnTo>
                    <a:pt x="5124" y="38086"/>
                  </a:lnTo>
                  <a:lnTo>
                    <a:pt x="7108" y="76243"/>
                  </a:lnTo>
                  <a:lnTo>
                    <a:pt x="15105" y="111595"/>
                  </a:lnTo>
                  <a:lnTo>
                    <a:pt x="21768" y="119143"/>
                  </a:lnTo>
                  <a:lnTo>
                    <a:pt x="41650" y="127529"/>
                  </a:lnTo>
                  <a:lnTo>
                    <a:pt x="51164" y="127426"/>
                  </a:lnTo>
                  <a:lnTo>
                    <a:pt x="67974" y="121072"/>
                  </a:lnTo>
                  <a:lnTo>
                    <a:pt x="80123" y="107330"/>
                  </a:lnTo>
                  <a:lnTo>
                    <a:pt x="88253" y="88354"/>
                  </a:lnTo>
                  <a:lnTo>
                    <a:pt x="92830" y="60722"/>
                  </a:lnTo>
                  <a:lnTo>
                    <a:pt x="96525" y="75671"/>
                  </a:lnTo>
                  <a:lnTo>
                    <a:pt x="123990" y="109816"/>
                  </a:lnTo>
                  <a:lnTo>
                    <a:pt x="140505" y="117535"/>
                  </a:lnTo>
                  <a:lnTo>
                    <a:pt x="168457" y="123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0020" y="286600"/>
              <a:ext cx="160540" cy="151538"/>
            </a:xfrm>
            <a:custGeom>
              <a:avLst/>
              <a:gdLst/>
              <a:ahLst/>
              <a:cxnLst/>
              <a:rect l="0" t="0" r="0" b="0"/>
              <a:pathLst>
                <a:path w="160540" h="151538">
                  <a:moveTo>
                    <a:pt x="150011" y="29254"/>
                  </a:moveTo>
                  <a:lnTo>
                    <a:pt x="106048" y="5535"/>
                  </a:lnTo>
                  <a:lnTo>
                    <a:pt x="70174" y="0"/>
                  </a:lnTo>
                  <a:lnTo>
                    <a:pt x="46677" y="4944"/>
                  </a:lnTo>
                  <a:lnTo>
                    <a:pt x="35499" y="9538"/>
                  </a:lnTo>
                  <a:lnTo>
                    <a:pt x="19957" y="24001"/>
                  </a:lnTo>
                  <a:lnTo>
                    <a:pt x="449" y="61882"/>
                  </a:lnTo>
                  <a:lnTo>
                    <a:pt x="0" y="72063"/>
                  </a:lnTo>
                  <a:lnTo>
                    <a:pt x="5740" y="92734"/>
                  </a:lnTo>
                  <a:lnTo>
                    <a:pt x="22126" y="118513"/>
                  </a:lnTo>
                  <a:lnTo>
                    <a:pt x="47388" y="140969"/>
                  </a:lnTo>
                  <a:lnTo>
                    <a:pt x="70086" y="149095"/>
                  </a:lnTo>
                  <a:lnTo>
                    <a:pt x="94602" y="151537"/>
                  </a:lnTo>
                  <a:lnTo>
                    <a:pt x="135816" y="146692"/>
                  </a:lnTo>
                  <a:lnTo>
                    <a:pt x="160539" y="145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18756" y="265887"/>
              <a:ext cx="246074" cy="173996"/>
            </a:xfrm>
            <a:custGeom>
              <a:avLst/>
              <a:gdLst/>
              <a:ahLst/>
              <a:cxnLst/>
              <a:rect l="0" t="0" r="0" b="0"/>
              <a:pathLst>
                <a:path w="246074" h="173996">
                  <a:moveTo>
                    <a:pt x="46032" y="81553"/>
                  </a:moveTo>
                  <a:lnTo>
                    <a:pt x="108124" y="75964"/>
                  </a:lnTo>
                  <a:lnTo>
                    <a:pt x="134879" y="61310"/>
                  </a:lnTo>
                  <a:lnTo>
                    <a:pt x="157625" y="42150"/>
                  </a:lnTo>
                  <a:lnTo>
                    <a:pt x="160201" y="35397"/>
                  </a:lnTo>
                  <a:lnTo>
                    <a:pt x="159580" y="28555"/>
                  </a:lnTo>
                  <a:lnTo>
                    <a:pt x="156826" y="21655"/>
                  </a:lnTo>
                  <a:lnTo>
                    <a:pt x="141287" y="10868"/>
                  </a:lnTo>
                  <a:lnTo>
                    <a:pt x="118782" y="3344"/>
                  </a:lnTo>
                  <a:lnTo>
                    <a:pt x="93183" y="0"/>
                  </a:lnTo>
                  <a:lnTo>
                    <a:pt x="69327" y="4753"/>
                  </a:lnTo>
                  <a:lnTo>
                    <a:pt x="39286" y="20583"/>
                  </a:lnTo>
                  <a:lnTo>
                    <a:pt x="24316" y="34568"/>
                  </a:lnTo>
                  <a:lnTo>
                    <a:pt x="1245" y="82298"/>
                  </a:lnTo>
                  <a:lnTo>
                    <a:pt x="0" y="102941"/>
                  </a:lnTo>
                  <a:lnTo>
                    <a:pt x="4516" y="122644"/>
                  </a:lnTo>
                  <a:lnTo>
                    <a:pt x="14322" y="139200"/>
                  </a:lnTo>
                  <a:lnTo>
                    <a:pt x="29599" y="151238"/>
                  </a:lnTo>
                  <a:lnTo>
                    <a:pt x="68002" y="168497"/>
                  </a:lnTo>
                  <a:lnTo>
                    <a:pt x="110123" y="173995"/>
                  </a:lnTo>
                  <a:lnTo>
                    <a:pt x="161117" y="167447"/>
                  </a:lnTo>
                  <a:lnTo>
                    <a:pt x="223302" y="151500"/>
                  </a:lnTo>
                  <a:lnTo>
                    <a:pt x="246073" y="144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45267" y="1105492"/>
            <a:ext cx="1523604" cy="452726"/>
            <a:chOff x="645267" y="1105492"/>
            <a:chExt cx="1523604" cy="452726"/>
          </a:xfrm>
        </p:grpSpPr>
        <p:sp>
          <p:nvSpPr>
            <p:cNvPr id="36" name="Freeform 35"/>
            <p:cNvSpPr/>
            <p:nvPr/>
          </p:nvSpPr>
          <p:spPr>
            <a:xfrm>
              <a:off x="645267" y="1107822"/>
              <a:ext cx="327095" cy="341676"/>
            </a:xfrm>
            <a:custGeom>
              <a:avLst/>
              <a:gdLst/>
              <a:ahLst/>
              <a:cxnLst/>
              <a:rect l="0" t="0" r="0" b="0"/>
              <a:pathLst>
                <a:path w="327095" h="341676">
                  <a:moveTo>
                    <a:pt x="228598" y="29255"/>
                  </a:moveTo>
                  <a:lnTo>
                    <a:pt x="175570" y="5536"/>
                  </a:lnTo>
                  <a:lnTo>
                    <a:pt x="133077" y="0"/>
                  </a:lnTo>
                  <a:lnTo>
                    <a:pt x="81958" y="6536"/>
                  </a:lnTo>
                  <a:lnTo>
                    <a:pt x="44119" y="16934"/>
                  </a:lnTo>
                  <a:lnTo>
                    <a:pt x="25335" y="28069"/>
                  </a:lnTo>
                  <a:lnTo>
                    <a:pt x="12307" y="43936"/>
                  </a:lnTo>
                  <a:lnTo>
                    <a:pt x="3787" y="63856"/>
                  </a:lnTo>
                  <a:lnTo>
                    <a:pt x="0" y="88307"/>
                  </a:lnTo>
                  <a:lnTo>
                    <a:pt x="4556" y="108533"/>
                  </a:lnTo>
                  <a:lnTo>
                    <a:pt x="26545" y="140581"/>
                  </a:lnTo>
                  <a:lnTo>
                    <a:pt x="34235" y="144417"/>
                  </a:lnTo>
                  <a:lnTo>
                    <a:pt x="87536" y="145214"/>
                  </a:lnTo>
                  <a:lnTo>
                    <a:pt x="146937" y="136755"/>
                  </a:lnTo>
                  <a:lnTo>
                    <a:pt x="184125" y="138316"/>
                  </a:lnTo>
                  <a:lnTo>
                    <a:pt x="238816" y="153755"/>
                  </a:lnTo>
                  <a:lnTo>
                    <a:pt x="291728" y="184355"/>
                  </a:lnTo>
                  <a:lnTo>
                    <a:pt x="306568" y="201134"/>
                  </a:lnTo>
                  <a:lnTo>
                    <a:pt x="325628" y="240501"/>
                  </a:lnTo>
                  <a:lnTo>
                    <a:pt x="327094" y="264302"/>
                  </a:lnTo>
                  <a:lnTo>
                    <a:pt x="318504" y="312121"/>
                  </a:lnTo>
                  <a:lnTo>
                    <a:pt x="313102" y="320777"/>
                  </a:lnTo>
                  <a:lnTo>
                    <a:pt x="297741" y="333516"/>
                  </a:lnTo>
                  <a:lnTo>
                    <a:pt x="258183" y="341675"/>
                  </a:lnTo>
                  <a:lnTo>
                    <a:pt x="195016" y="333205"/>
                  </a:lnTo>
                  <a:lnTo>
                    <a:pt x="140466" y="320272"/>
                  </a:lnTo>
                  <a:lnTo>
                    <a:pt x="85191" y="294627"/>
                  </a:lnTo>
                  <a:lnTo>
                    <a:pt x="60142" y="281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84435" y="133711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1"/>
                  </a:lnTo>
                  <a:lnTo>
                    <a:pt x="16788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94963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89720" y="1326116"/>
              <a:ext cx="263213" cy="115701"/>
            </a:xfrm>
            <a:custGeom>
              <a:avLst/>
              <a:gdLst/>
              <a:ahLst/>
              <a:cxnLst/>
              <a:rect l="0" t="0" r="0" b="0"/>
              <a:pathLst>
                <a:path w="263213" h="115701">
                  <a:moveTo>
                    <a:pt x="0" y="32060"/>
                  </a:moveTo>
                  <a:lnTo>
                    <a:pt x="23719" y="76022"/>
                  </a:lnTo>
                  <a:lnTo>
                    <a:pt x="29255" y="111896"/>
                  </a:lnTo>
                  <a:lnTo>
                    <a:pt x="28862" y="115700"/>
                  </a:lnTo>
                  <a:lnTo>
                    <a:pt x="27430" y="113556"/>
                  </a:lnTo>
                  <a:lnTo>
                    <a:pt x="13283" y="59362"/>
                  </a:lnTo>
                  <a:lnTo>
                    <a:pt x="12365" y="46751"/>
                  </a:lnTo>
                  <a:lnTo>
                    <a:pt x="17584" y="26501"/>
                  </a:lnTo>
                  <a:lnTo>
                    <a:pt x="22251" y="17825"/>
                  </a:lnTo>
                  <a:lnTo>
                    <a:pt x="30042" y="13212"/>
                  </a:lnTo>
                  <a:lnTo>
                    <a:pt x="51176" y="11205"/>
                  </a:lnTo>
                  <a:lnTo>
                    <a:pt x="61024" y="14647"/>
                  </a:lnTo>
                  <a:lnTo>
                    <a:pt x="78204" y="27830"/>
                  </a:lnTo>
                  <a:lnTo>
                    <a:pt x="95441" y="54983"/>
                  </a:lnTo>
                  <a:lnTo>
                    <a:pt x="101062" y="57870"/>
                  </a:lnTo>
                  <a:lnTo>
                    <a:pt x="107149" y="56286"/>
                  </a:lnTo>
                  <a:lnTo>
                    <a:pt x="113547" y="51720"/>
                  </a:lnTo>
                  <a:lnTo>
                    <a:pt x="123775" y="37288"/>
                  </a:lnTo>
                  <a:lnTo>
                    <a:pt x="139229" y="12552"/>
                  </a:lnTo>
                  <a:lnTo>
                    <a:pt x="145462" y="5016"/>
                  </a:lnTo>
                  <a:lnTo>
                    <a:pt x="153127" y="1163"/>
                  </a:lnTo>
                  <a:lnTo>
                    <a:pt x="171001" y="0"/>
                  </a:lnTo>
                  <a:lnTo>
                    <a:pt x="187525" y="6503"/>
                  </a:lnTo>
                  <a:lnTo>
                    <a:pt x="202667" y="18361"/>
                  </a:lnTo>
                  <a:lnTo>
                    <a:pt x="244417" y="67584"/>
                  </a:lnTo>
                  <a:lnTo>
                    <a:pt x="263212" y="105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47689" y="135817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6788" y="55045"/>
                  </a:lnTo>
                  <a:lnTo>
                    <a:pt x="20962" y="88319"/>
                  </a:lnTo>
                  <a:lnTo>
                    <a:pt x="23333" y="93974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58217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74031" y="1105492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4654" y="164567"/>
                  </a:lnTo>
                  <a:lnTo>
                    <a:pt x="28197" y="224273"/>
                  </a:lnTo>
                  <a:lnTo>
                    <a:pt x="39018" y="275408"/>
                  </a:lnTo>
                  <a:lnTo>
                    <a:pt x="50175" y="337304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11336" y="1304822"/>
              <a:ext cx="189079" cy="147554"/>
            </a:xfrm>
            <a:custGeom>
              <a:avLst/>
              <a:gdLst/>
              <a:ahLst/>
              <a:cxnLst/>
              <a:rect l="0" t="0" r="0" b="0"/>
              <a:pathLst>
                <a:path w="189079" h="147554">
                  <a:moveTo>
                    <a:pt x="94322" y="42825"/>
                  </a:moveTo>
                  <a:lnTo>
                    <a:pt x="84746" y="18779"/>
                  </a:lnTo>
                  <a:lnTo>
                    <a:pt x="74078" y="4452"/>
                  </a:lnTo>
                  <a:lnTo>
                    <a:pt x="65618" y="865"/>
                  </a:lnTo>
                  <a:lnTo>
                    <a:pt x="43740" y="0"/>
                  </a:lnTo>
                  <a:lnTo>
                    <a:pt x="24658" y="6634"/>
                  </a:lnTo>
                  <a:lnTo>
                    <a:pt x="16293" y="11679"/>
                  </a:lnTo>
                  <a:lnTo>
                    <a:pt x="10717" y="19721"/>
                  </a:lnTo>
                  <a:lnTo>
                    <a:pt x="2869" y="53397"/>
                  </a:lnTo>
                  <a:lnTo>
                    <a:pt x="218" y="106698"/>
                  </a:lnTo>
                  <a:lnTo>
                    <a:pt x="0" y="120502"/>
                  </a:lnTo>
                  <a:lnTo>
                    <a:pt x="3365" y="130875"/>
                  </a:lnTo>
                  <a:lnTo>
                    <a:pt x="16462" y="145519"/>
                  </a:lnTo>
                  <a:lnTo>
                    <a:pt x="24868" y="147553"/>
                  </a:lnTo>
                  <a:lnTo>
                    <a:pt x="43566" y="143573"/>
                  </a:lnTo>
                  <a:lnTo>
                    <a:pt x="60455" y="130886"/>
                  </a:lnTo>
                  <a:lnTo>
                    <a:pt x="90362" y="94145"/>
                  </a:lnTo>
                  <a:lnTo>
                    <a:pt x="98411" y="70703"/>
                  </a:lnTo>
                  <a:lnTo>
                    <a:pt x="100557" y="57901"/>
                  </a:lnTo>
                  <a:lnTo>
                    <a:pt x="103158" y="52876"/>
                  </a:lnTo>
                  <a:lnTo>
                    <a:pt x="106062" y="53035"/>
                  </a:lnTo>
                  <a:lnTo>
                    <a:pt x="109167" y="56651"/>
                  </a:lnTo>
                  <a:lnTo>
                    <a:pt x="124897" y="93736"/>
                  </a:lnTo>
                  <a:lnTo>
                    <a:pt x="140666" y="110686"/>
                  </a:lnTo>
                  <a:lnTo>
                    <a:pt x="169274" y="127793"/>
                  </a:lnTo>
                  <a:lnTo>
                    <a:pt x="175876" y="129886"/>
                  </a:lnTo>
                  <a:lnTo>
                    <a:pt x="180276" y="130112"/>
                  </a:lnTo>
                  <a:lnTo>
                    <a:pt x="189078" y="127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21471" y="1288910"/>
              <a:ext cx="147400" cy="169958"/>
            </a:xfrm>
            <a:custGeom>
              <a:avLst/>
              <a:gdLst/>
              <a:ahLst/>
              <a:cxnLst/>
              <a:rect l="0" t="0" r="0" b="0"/>
              <a:pathLst>
                <a:path w="147400" h="169958">
                  <a:moveTo>
                    <a:pt x="0" y="58737"/>
                  </a:moveTo>
                  <a:lnTo>
                    <a:pt x="25194" y="113782"/>
                  </a:lnTo>
                  <a:lnTo>
                    <a:pt x="44664" y="158951"/>
                  </a:lnTo>
                  <a:lnTo>
                    <a:pt x="50833" y="167660"/>
                  </a:lnTo>
                  <a:lnTo>
                    <a:pt x="53776" y="169957"/>
                  </a:lnTo>
                  <a:lnTo>
                    <a:pt x="54568" y="167979"/>
                  </a:lnTo>
                  <a:lnTo>
                    <a:pt x="53926" y="163150"/>
                  </a:lnTo>
                  <a:lnTo>
                    <a:pt x="29036" y="110379"/>
                  </a:lnTo>
                  <a:lnTo>
                    <a:pt x="23421" y="73909"/>
                  </a:lnTo>
                  <a:lnTo>
                    <a:pt x="27347" y="39056"/>
                  </a:lnTo>
                  <a:lnTo>
                    <a:pt x="42180" y="20354"/>
                  </a:lnTo>
                  <a:lnTo>
                    <a:pt x="52687" y="12091"/>
                  </a:lnTo>
                  <a:lnTo>
                    <a:pt x="76839" y="2911"/>
                  </a:lnTo>
                  <a:lnTo>
                    <a:pt x="102001" y="0"/>
                  </a:lnTo>
                  <a:lnTo>
                    <a:pt x="147399" y="6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8051" y="1547689"/>
              <a:ext cx="1326592" cy="10529"/>
            </a:xfrm>
            <a:custGeom>
              <a:avLst/>
              <a:gdLst/>
              <a:ahLst/>
              <a:cxnLst/>
              <a:rect l="0" t="0" r="0" b="0"/>
              <a:pathLst>
                <a:path w="1326592" h="10529">
                  <a:moveTo>
                    <a:pt x="1326591" y="10528"/>
                  </a:moveTo>
                  <a:lnTo>
                    <a:pt x="1267974" y="10528"/>
                  </a:lnTo>
                  <a:lnTo>
                    <a:pt x="1205138" y="2195"/>
                  </a:lnTo>
                  <a:lnTo>
                    <a:pt x="1145063" y="433"/>
                  </a:lnTo>
                  <a:lnTo>
                    <a:pt x="1086966" y="85"/>
                  </a:lnTo>
                  <a:lnTo>
                    <a:pt x="1023498" y="17"/>
                  </a:lnTo>
                  <a:lnTo>
                    <a:pt x="965554" y="3"/>
                  </a:lnTo>
                  <a:lnTo>
                    <a:pt x="917540" y="1"/>
                  </a:lnTo>
                  <a:lnTo>
                    <a:pt x="856150" y="1170"/>
                  </a:lnTo>
                  <a:lnTo>
                    <a:pt x="806095" y="7235"/>
                  </a:lnTo>
                  <a:lnTo>
                    <a:pt x="755390" y="9553"/>
                  </a:lnTo>
                  <a:lnTo>
                    <a:pt x="695742" y="10335"/>
                  </a:lnTo>
                  <a:lnTo>
                    <a:pt x="638899" y="10490"/>
                  </a:lnTo>
                  <a:lnTo>
                    <a:pt x="585487" y="10517"/>
                  </a:lnTo>
                  <a:lnTo>
                    <a:pt x="536386" y="10525"/>
                  </a:lnTo>
                  <a:lnTo>
                    <a:pt x="476704" y="10528"/>
                  </a:lnTo>
                  <a:lnTo>
                    <a:pt x="428115" y="10528"/>
                  </a:lnTo>
                  <a:lnTo>
                    <a:pt x="369182" y="10528"/>
                  </a:lnTo>
                  <a:lnTo>
                    <a:pt x="306892" y="10528"/>
                  </a:lnTo>
                  <a:lnTo>
                    <a:pt x="245498" y="10528"/>
                  </a:lnTo>
                  <a:lnTo>
                    <a:pt x="196613" y="9358"/>
                  </a:lnTo>
                  <a:lnTo>
                    <a:pt x="149633" y="3293"/>
                  </a:lnTo>
                  <a:lnTo>
                    <a:pt x="93469" y="975"/>
                  </a:lnTo>
                  <a:lnTo>
                    <a:pt x="30855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334055" y="1695088"/>
            <a:ext cx="5521592" cy="682578"/>
            <a:chOff x="2334055" y="1695088"/>
            <a:chExt cx="5521592" cy="682578"/>
          </a:xfrm>
        </p:grpSpPr>
        <p:sp>
          <p:nvSpPr>
            <p:cNvPr id="47" name="Freeform 46"/>
            <p:cNvSpPr/>
            <p:nvPr/>
          </p:nvSpPr>
          <p:spPr>
            <a:xfrm>
              <a:off x="2505782" y="188460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4" y="37477"/>
                  </a:lnTo>
                  <a:lnTo>
                    <a:pt x="10962" y="88901"/>
                  </a:lnTo>
                  <a:lnTo>
                    <a:pt x="9444" y="1429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34055" y="1785503"/>
              <a:ext cx="444209" cy="408416"/>
            </a:xfrm>
            <a:custGeom>
              <a:avLst/>
              <a:gdLst/>
              <a:ahLst/>
              <a:cxnLst/>
              <a:rect l="0" t="0" r="0" b="0"/>
              <a:pathLst>
                <a:path w="444209" h="408416">
                  <a:moveTo>
                    <a:pt x="361240" y="56984"/>
                  </a:moveTo>
                  <a:lnTo>
                    <a:pt x="324154" y="22237"/>
                  </a:lnTo>
                  <a:lnTo>
                    <a:pt x="294099" y="8994"/>
                  </a:lnTo>
                  <a:lnTo>
                    <a:pt x="249190" y="0"/>
                  </a:lnTo>
                  <a:lnTo>
                    <a:pt x="200008" y="3705"/>
                  </a:lnTo>
                  <a:lnTo>
                    <a:pt x="156450" y="13381"/>
                  </a:lnTo>
                  <a:lnTo>
                    <a:pt x="98789" y="43674"/>
                  </a:lnTo>
                  <a:lnTo>
                    <a:pt x="57234" y="79571"/>
                  </a:lnTo>
                  <a:lnTo>
                    <a:pt x="33948" y="111249"/>
                  </a:lnTo>
                  <a:lnTo>
                    <a:pt x="15007" y="163282"/>
                  </a:lnTo>
                  <a:lnTo>
                    <a:pt x="0" y="224210"/>
                  </a:lnTo>
                  <a:lnTo>
                    <a:pt x="482" y="264070"/>
                  </a:lnTo>
                  <a:lnTo>
                    <a:pt x="14357" y="319737"/>
                  </a:lnTo>
                  <a:lnTo>
                    <a:pt x="17680" y="330419"/>
                  </a:lnTo>
                  <a:lnTo>
                    <a:pt x="30732" y="348526"/>
                  </a:lnTo>
                  <a:lnTo>
                    <a:pt x="71748" y="385278"/>
                  </a:lnTo>
                  <a:lnTo>
                    <a:pt x="134283" y="407261"/>
                  </a:lnTo>
                  <a:lnTo>
                    <a:pt x="158595" y="408415"/>
                  </a:lnTo>
                  <a:lnTo>
                    <a:pt x="221904" y="403780"/>
                  </a:lnTo>
                  <a:lnTo>
                    <a:pt x="262113" y="395004"/>
                  </a:lnTo>
                  <a:lnTo>
                    <a:pt x="318550" y="365041"/>
                  </a:lnTo>
                  <a:lnTo>
                    <a:pt x="367192" y="336420"/>
                  </a:lnTo>
                  <a:lnTo>
                    <a:pt x="409308" y="287974"/>
                  </a:lnTo>
                  <a:lnTo>
                    <a:pt x="431114" y="251247"/>
                  </a:lnTo>
                  <a:lnTo>
                    <a:pt x="441215" y="205140"/>
                  </a:lnTo>
                  <a:lnTo>
                    <a:pt x="444208" y="160023"/>
                  </a:lnTo>
                  <a:lnTo>
                    <a:pt x="438669" y="134365"/>
                  </a:lnTo>
                  <a:lnTo>
                    <a:pt x="409478" y="79695"/>
                  </a:lnTo>
                  <a:lnTo>
                    <a:pt x="395937" y="62788"/>
                  </a:lnTo>
                  <a:lnTo>
                    <a:pt x="375881" y="50595"/>
                  </a:lnTo>
                  <a:lnTo>
                    <a:pt x="344521" y="34033"/>
                  </a:lnTo>
                  <a:lnTo>
                    <a:pt x="319126" y="14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54516" y="1781598"/>
              <a:ext cx="267205" cy="394911"/>
            </a:xfrm>
            <a:custGeom>
              <a:avLst/>
              <a:gdLst/>
              <a:ahLst/>
              <a:cxnLst/>
              <a:rect l="0" t="0" r="0" b="0"/>
              <a:pathLst>
                <a:path w="267205" h="394911">
                  <a:moveTo>
                    <a:pt x="267204" y="50360"/>
                  </a:moveTo>
                  <a:lnTo>
                    <a:pt x="261615" y="33592"/>
                  </a:lnTo>
                  <a:lnTo>
                    <a:pt x="249512" y="22241"/>
                  </a:lnTo>
                  <a:lnTo>
                    <a:pt x="213146" y="5421"/>
                  </a:lnTo>
                  <a:lnTo>
                    <a:pt x="176968" y="0"/>
                  </a:lnTo>
                  <a:lnTo>
                    <a:pt x="142201" y="3983"/>
                  </a:lnTo>
                  <a:lnTo>
                    <a:pt x="109673" y="18161"/>
                  </a:lnTo>
                  <a:lnTo>
                    <a:pt x="77808" y="48359"/>
                  </a:lnTo>
                  <a:lnTo>
                    <a:pt x="36517" y="111072"/>
                  </a:lnTo>
                  <a:lnTo>
                    <a:pt x="17918" y="147508"/>
                  </a:lnTo>
                  <a:lnTo>
                    <a:pt x="1153" y="201741"/>
                  </a:lnTo>
                  <a:lnTo>
                    <a:pt x="0" y="226435"/>
                  </a:lnTo>
                  <a:lnTo>
                    <a:pt x="11871" y="288839"/>
                  </a:lnTo>
                  <a:lnTo>
                    <a:pt x="28338" y="333903"/>
                  </a:lnTo>
                  <a:lnTo>
                    <a:pt x="53774" y="371011"/>
                  </a:lnTo>
                  <a:lnTo>
                    <a:pt x="79963" y="388043"/>
                  </a:lnTo>
                  <a:lnTo>
                    <a:pt x="115539" y="394910"/>
                  </a:lnTo>
                  <a:lnTo>
                    <a:pt x="150126" y="391355"/>
                  </a:lnTo>
                  <a:lnTo>
                    <a:pt x="190915" y="372437"/>
                  </a:lnTo>
                  <a:lnTo>
                    <a:pt x="214561" y="355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79606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52694" y="1968829"/>
              <a:ext cx="186032" cy="154759"/>
            </a:xfrm>
            <a:custGeom>
              <a:avLst/>
              <a:gdLst/>
              <a:ahLst/>
              <a:cxnLst/>
              <a:rect l="0" t="0" r="0" b="0"/>
              <a:pathLst>
                <a:path w="186032" h="154759">
                  <a:moveTo>
                    <a:pt x="126953" y="10528"/>
                  </a:moveTo>
                  <a:lnTo>
                    <a:pt x="110186" y="4939"/>
                  </a:lnTo>
                  <a:lnTo>
                    <a:pt x="92595" y="5314"/>
                  </a:lnTo>
                  <a:lnTo>
                    <a:pt x="52706" y="15088"/>
                  </a:lnTo>
                  <a:lnTo>
                    <a:pt x="27095" y="30466"/>
                  </a:lnTo>
                  <a:lnTo>
                    <a:pt x="4689" y="55430"/>
                  </a:lnTo>
                  <a:lnTo>
                    <a:pt x="990" y="65029"/>
                  </a:lnTo>
                  <a:lnTo>
                    <a:pt x="0" y="85054"/>
                  </a:lnTo>
                  <a:lnTo>
                    <a:pt x="6019" y="116058"/>
                  </a:lnTo>
                  <a:lnTo>
                    <a:pt x="20801" y="141882"/>
                  </a:lnTo>
                  <a:lnTo>
                    <a:pt x="29279" y="147230"/>
                  </a:lnTo>
                  <a:lnTo>
                    <a:pt x="63568" y="154758"/>
                  </a:lnTo>
                  <a:lnTo>
                    <a:pt x="113956" y="154181"/>
                  </a:lnTo>
                  <a:lnTo>
                    <a:pt x="135215" y="148073"/>
                  </a:lnTo>
                  <a:lnTo>
                    <a:pt x="167926" y="125088"/>
                  </a:lnTo>
                  <a:lnTo>
                    <a:pt x="175326" y="118487"/>
                  </a:lnTo>
                  <a:lnTo>
                    <a:pt x="183547" y="98674"/>
                  </a:lnTo>
                  <a:lnTo>
                    <a:pt x="186031" y="75440"/>
                  </a:lnTo>
                  <a:lnTo>
                    <a:pt x="183236" y="53416"/>
                  </a:lnTo>
                  <a:lnTo>
                    <a:pt x="174974" y="35049"/>
                  </a:lnTo>
                  <a:lnTo>
                    <a:pt x="169496" y="26875"/>
                  </a:lnTo>
                  <a:lnTo>
                    <a:pt x="154050" y="14674"/>
                  </a:lnTo>
                  <a:lnTo>
                    <a:pt x="126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95461" y="1968829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2"/>
                  </a:moveTo>
                  <a:lnTo>
                    <a:pt x="0" y="74999"/>
                  </a:lnTo>
                  <a:lnTo>
                    <a:pt x="23719" y="136984"/>
                  </a:lnTo>
                  <a:lnTo>
                    <a:pt x="25171" y="140456"/>
                  </a:lnTo>
                  <a:lnTo>
                    <a:pt x="12221" y="77546"/>
                  </a:lnTo>
                  <a:lnTo>
                    <a:pt x="16619" y="43253"/>
                  </a:lnTo>
                  <a:lnTo>
                    <a:pt x="21608" y="34685"/>
                  </a:lnTo>
                  <a:lnTo>
                    <a:pt x="36509" y="22044"/>
                  </a:lnTo>
                  <a:lnTo>
                    <a:pt x="86970" y="37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84974" y="1947772"/>
              <a:ext cx="94757" cy="155254"/>
            </a:xfrm>
            <a:custGeom>
              <a:avLst/>
              <a:gdLst/>
              <a:ahLst/>
              <a:cxnLst/>
              <a:rect l="0" t="0" r="0" b="0"/>
              <a:pathLst>
                <a:path w="94757" h="155254">
                  <a:moveTo>
                    <a:pt x="0" y="84228"/>
                  </a:moveTo>
                  <a:lnTo>
                    <a:pt x="0" y="106584"/>
                  </a:lnTo>
                  <a:lnTo>
                    <a:pt x="6239" y="123800"/>
                  </a:lnTo>
                  <a:lnTo>
                    <a:pt x="29308" y="153915"/>
                  </a:lnTo>
                  <a:lnTo>
                    <a:pt x="32407" y="155253"/>
                  </a:lnTo>
                  <a:lnTo>
                    <a:pt x="33303" y="152635"/>
                  </a:lnTo>
                  <a:lnTo>
                    <a:pt x="17032" y="93830"/>
                  </a:lnTo>
                  <a:lnTo>
                    <a:pt x="12455" y="57307"/>
                  </a:lnTo>
                  <a:lnTo>
                    <a:pt x="17624" y="36778"/>
                  </a:lnTo>
                  <a:lnTo>
                    <a:pt x="22278" y="28028"/>
                  </a:lnTo>
                  <a:lnTo>
                    <a:pt x="36807" y="15186"/>
                  </a:lnTo>
                  <a:lnTo>
                    <a:pt x="54963" y="674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35275" y="1940428"/>
              <a:ext cx="134053" cy="172890"/>
            </a:xfrm>
            <a:custGeom>
              <a:avLst/>
              <a:gdLst/>
              <a:ahLst/>
              <a:cxnLst/>
              <a:rect l="0" t="0" r="0" b="0"/>
              <a:pathLst>
                <a:path w="134053" h="172890">
                  <a:moveTo>
                    <a:pt x="18155" y="70515"/>
                  </a:moveTo>
                  <a:lnTo>
                    <a:pt x="55633" y="78848"/>
                  </a:lnTo>
                  <a:lnTo>
                    <a:pt x="90481" y="77273"/>
                  </a:lnTo>
                  <a:lnTo>
                    <a:pt x="101467" y="75020"/>
                  </a:lnTo>
                  <a:lnTo>
                    <a:pt x="119913" y="63159"/>
                  </a:lnTo>
                  <a:lnTo>
                    <a:pt x="128108" y="55082"/>
                  </a:lnTo>
                  <a:lnTo>
                    <a:pt x="132401" y="46188"/>
                  </a:lnTo>
                  <a:lnTo>
                    <a:pt x="134052" y="26948"/>
                  </a:lnTo>
                  <a:lnTo>
                    <a:pt x="130514" y="19243"/>
                  </a:lnTo>
                  <a:lnTo>
                    <a:pt x="117225" y="7563"/>
                  </a:lnTo>
                  <a:lnTo>
                    <a:pt x="96501" y="1592"/>
                  </a:lnTo>
                  <a:lnTo>
                    <a:pt x="84424" y="0"/>
                  </a:lnTo>
                  <a:lnTo>
                    <a:pt x="61646" y="4469"/>
                  </a:lnTo>
                  <a:lnTo>
                    <a:pt x="32211" y="20140"/>
                  </a:lnTo>
                  <a:lnTo>
                    <a:pt x="17383" y="34088"/>
                  </a:lnTo>
                  <a:lnTo>
                    <a:pt x="6893" y="51985"/>
                  </a:lnTo>
                  <a:lnTo>
                    <a:pt x="0" y="87381"/>
                  </a:lnTo>
                  <a:lnTo>
                    <a:pt x="3547" y="121915"/>
                  </a:lnTo>
                  <a:lnTo>
                    <a:pt x="15172" y="140543"/>
                  </a:lnTo>
                  <a:lnTo>
                    <a:pt x="32037" y="155451"/>
                  </a:lnTo>
                  <a:lnTo>
                    <a:pt x="51231" y="165976"/>
                  </a:lnTo>
                  <a:lnTo>
                    <a:pt x="87356" y="172889"/>
                  </a:lnTo>
                  <a:lnTo>
                    <a:pt x="104673" y="171386"/>
                  </a:lnTo>
                  <a:lnTo>
                    <a:pt x="123440" y="165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56209" y="1937243"/>
              <a:ext cx="140943" cy="168457"/>
            </a:xfrm>
            <a:custGeom>
              <a:avLst/>
              <a:gdLst/>
              <a:ahLst/>
              <a:cxnLst/>
              <a:rect l="0" t="0" r="0" b="0"/>
              <a:pathLst>
                <a:path w="140943" h="168457">
                  <a:moveTo>
                    <a:pt x="113076" y="0"/>
                  </a:moveTo>
                  <a:lnTo>
                    <a:pt x="51965" y="19128"/>
                  </a:lnTo>
                  <a:lnTo>
                    <a:pt x="11317" y="43120"/>
                  </a:lnTo>
                  <a:lnTo>
                    <a:pt x="3123" y="49803"/>
                  </a:lnTo>
                  <a:lnTo>
                    <a:pt x="0" y="56599"/>
                  </a:lnTo>
                  <a:lnTo>
                    <a:pt x="257" y="63469"/>
                  </a:lnTo>
                  <a:lnTo>
                    <a:pt x="2768" y="70389"/>
                  </a:lnTo>
                  <a:lnTo>
                    <a:pt x="9121" y="75002"/>
                  </a:lnTo>
                  <a:lnTo>
                    <a:pt x="65966" y="88602"/>
                  </a:lnTo>
                  <a:lnTo>
                    <a:pt x="118155" y="103116"/>
                  </a:lnTo>
                  <a:lnTo>
                    <a:pt x="137170" y="114460"/>
                  </a:lnTo>
                  <a:lnTo>
                    <a:pt x="140837" y="121930"/>
                  </a:lnTo>
                  <a:lnTo>
                    <a:pt x="140942" y="130420"/>
                  </a:lnTo>
                  <a:lnTo>
                    <a:pt x="138672" y="139589"/>
                  </a:lnTo>
                  <a:lnTo>
                    <a:pt x="133649" y="146872"/>
                  </a:lnTo>
                  <a:lnTo>
                    <a:pt x="118710" y="158083"/>
                  </a:lnTo>
                  <a:lnTo>
                    <a:pt x="75627" y="166407"/>
                  </a:lnTo>
                  <a:lnTo>
                    <a:pt x="4990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95626" y="1974348"/>
              <a:ext cx="139482" cy="311083"/>
            </a:xfrm>
            <a:custGeom>
              <a:avLst/>
              <a:gdLst/>
              <a:ahLst/>
              <a:cxnLst/>
              <a:rect l="0" t="0" r="0" b="0"/>
              <a:pathLst>
                <a:path w="139482" h="311083">
                  <a:moveTo>
                    <a:pt x="0" y="89237"/>
                  </a:moveTo>
                  <a:lnTo>
                    <a:pt x="11454" y="138168"/>
                  </a:lnTo>
                  <a:lnTo>
                    <a:pt x="19161" y="197298"/>
                  </a:lnTo>
                  <a:lnTo>
                    <a:pt x="21853" y="252869"/>
                  </a:lnTo>
                  <a:lnTo>
                    <a:pt x="35662" y="309700"/>
                  </a:lnTo>
                  <a:lnTo>
                    <a:pt x="37813" y="311082"/>
                  </a:lnTo>
                  <a:lnTo>
                    <a:pt x="40840" y="286250"/>
                  </a:lnTo>
                  <a:lnTo>
                    <a:pt x="38743" y="235345"/>
                  </a:lnTo>
                  <a:lnTo>
                    <a:pt x="27411" y="180229"/>
                  </a:lnTo>
                  <a:lnTo>
                    <a:pt x="15077" y="123112"/>
                  </a:lnTo>
                  <a:lnTo>
                    <a:pt x="14547" y="59837"/>
                  </a:lnTo>
                  <a:lnTo>
                    <a:pt x="20504" y="32887"/>
                  </a:lnTo>
                  <a:lnTo>
                    <a:pt x="30950" y="13110"/>
                  </a:lnTo>
                  <a:lnTo>
                    <a:pt x="39351" y="6900"/>
                  </a:lnTo>
                  <a:lnTo>
                    <a:pt x="61163" y="0"/>
                  </a:lnTo>
                  <a:lnTo>
                    <a:pt x="71191" y="500"/>
                  </a:lnTo>
                  <a:lnTo>
                    <a:pt x="97653" y="12382"/>
                  </a:lnTo>
                  <a:lnTo>
                    <a:pt x="117101" y="24274"/>
                  </a:lnTo>
                  <a:lnTo>
                    <a:pt x="131204" y="40477"/>
                  </a:lnTo>
                  <a:lnTo>
                    <a:pt x="136603" y="49712"/>
                  </a:lnTo>
                  <a:lnTo>
                    <a:pt x="139481" y="72450"/>
                  </a:lnTo>
                  <a:lnTo>
                    <a:pt x="135691" y="95814"/>
                  </a:lnTo>
                  <a:lnTo>
                    <a:pt x="126208" y="113997"/>
                  </a:lnTo>
                  <a:lnTo>
                    <a:pt x="118064" y="118612"/>
                  </a:lnTo>
                  <a:lnTo>
                    <a:pt x="63172" y="120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81224" y="1976584"/>
              <a:ext cx="144482" cy="161177"/>
            </a:xfrm>
            <a:custGeom>
              <a:avLst/>
              <a:gdLst/>
              <a:ahLst/>
              <a:cxnLst/>
              <a:rect l="0" t="0" r="0" b="0"/>
              <a:pathLst>
                <a:path w="144482" h="161177">
                  <a:moveTo>
                    <a:pt x="98672" y="13302"/>
                  </a:moveTo>
                  <a:lnTo>
                    <a:pt x="87494" y="2123"/>
                  </a:lnTo>
                  <a:lnTo>
                    <a:pt x="79522" y="0"/>
                  </a:lnTo>
                  <a:lnTo>
                    <a:pt x="58185" y="761"/>
                  </a:lnTo>
                  <a:lnTo>
                    <a:pt x="39344" y="8118"/>
                  </a:lnTo>
                  <a:lnTo>
                    <a:pt x="31044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90534"/>
                  </a:lnTo>
                  <a:lnTo>
                    <a:pt x="4515" y="114307"/>
                  </a:lnTo>
                  <a:lnTo>
                    <a:pt x="14320" y="132672"/>
                  </a:lnTo>
                  <a:lnTo>
                    <a:pt x="38584" y="156165"/>
                  </a:lnTo>
                  <a:lnTo>
                    <a:pt x="49255" y="160017"/>
                  </a:lnTo>
                  <a:lnTo>
                    <a:pt x="73589" y="161176"/>
                  </a:lnTo>
                  <a:lnTo>
                    <a:pt x="108008" y="149663"/>
                  </a:lnTo>
                  <a:lnTo>
                    <a:pt x="123488" y="134738"/>
                  </a:lnTo>
                  <a:lnTo>
                    <a:pt x="142958" y="96560"/>
                  </a:lnTo>
                  <a:lnTo>
                    <a:pt x="144481" y="76042"/>
                  </a:lnTo>
                  <a:lnTo>
                    <a:pt x="140088" y="56394"/>
                  </a:lnTo>
                  <a:lnTo>
                    <a:pt x="130337" y="398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87668" y="1987272"/>
              <a:ext cx="134385" cy="142190"/>
            </a:xfrm>
            <a:custGeom>
              <a:avLst/>
              <a:gdLst/>
              <a:ahLst/>
              <a:cxnLst/>
              <a:rect l="0" t="0" r="0" b="0"/>
              <a:pathLst>
                <a:path w="134385" h="142190">
                  <a:moveTo>
                    <a:pt x="8041" y="65785"/>
                  </a:moveTo>
                  <a:lnTo>
                    <a:pt x="22696" y="109747"/>
                  </a:lnTo>
                  <a:lnTo>
                    <a:pt x="23133" y="129777"/>
                  </a:lnTo>
                  <a:lnTo>
                    <a:pt x="21612" y="140032"/>
                  </a:lnTo>
                  <a:lnTo>
                    <a:pt x="19428" y="142189"/>
                  </a:lnTo>
                  <a:lnTo>
                    <a:pt x="16802" y="138948"/>
                  </a:lnTo>
                  <a:lnTo>
                    <a:pt x="1960" y="94743"/>
                  </a:lnTo>
                  <a:lnTo>
                    <a:pt x="0" y="58117"/>
                  </a:lnTo>
                  <a:lnTo>
                    <a:pt x="3688" y="35471"/>
                  </a:lnTo>
                  <a:lnTo>
                    <a:pt x="8648" y="26858"/>
                  </a:lnTo>
                  <a:lnTo>
                    <a:pt x="23519" y="14169"/>
                  </a:lnTo>
                  <a:lnTo>
                    <a:pt x="51622" y="448"/>
                  </a:lnTo>
                  <a:lnTo>
                    <a:pt x="60492" y="0"/>
                  </a:lnTo>
                  <a:lnTo>
                    <a:pt x="76586" y="5742"/>
                  </a:lnTo>
                  <a:lnTo>
                    <a:pt x="98801" y="22128"/>
                  </a:lnTo>
                  <a:lnTo>
                    <a:pt x="114612" y="47390"/>
                  </a:lnTo>
                  <a:lnTo>
                    <a:pt x="130971" y="94601"/>
                  </a:lnTo>
                  <a:lnTo>
                    <a:pt x="134384" y="118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77626" y="1793956"/>
              <a:ext cx="154996" cy="334288"/>
            </a:xfrm>
            <a:custGeom>
              <a:avLst/>
              <a:gdLst/>
              <a:ahLst/>
              <a:cxnLst/>
              <a:rect l="0" t="0" r="0" b="0"/>
              <a:pathLst>
                <a:path w="154996" h="334288">
                  <a:moveTo>
                    <a:pt x="102353" y="269629"/>
                  </a:moveTo>
                  <a:lnTo>
                    <a:pt x="92777" y="245583"/>
                  </a:lnTo>
                  <a:lnTo>
                    <a:pt x="82110" y="231256"/>
                  </a:lnTo>
                  <a:lnTo>
                    <a:pt x="63330" y="223329"/>
                  </a:lnTo>
                  <a:lnTo>
                    <a:pt x="51771" y="221214"/>
                  </a:lnTo>
                  <a:lnTo>
                    <a:pt x="41726" y="222145"/>
                  </a:lnTo>
                  <a:lnTo>
                    <a:pt x="24325" y="229418"/>
                  </a:lnTo>
                  <a:lnTo>
                    <a:pt x="11912" y="243569"/>
                  </a:lnTo>
                  <a:lnTo>
                    <a:pt x="3665" y="262726"/>
                  </a:lnTo>
                  <a:lnTo>
                    <a:pt x="0" y="286838"/>
                  </a:lnTo>
                  <a:lnTo>
                    <a:pt x="4610" y="306913"/>
                  </a:lnTo>
                  <a:lnTo>
                    <a:pt x="9115" y="315542"/>
                  </a:lnTo>
                  <a:lnTo>
                    <a:pt x="23479" y="328250"/>
                  </a:lnTo>
                  <a:lnTo>
                    <a:pt x="32223" y="333276"/>
                  </a:lnTo>
                  <a:lnTo>
                    <a:pt x="41562" y="334287"/>
                  </a:lnTo>
                  <a:lnTo>
                    <a:pt x="61296" y="329171"/>
                  </a:lnTo>
                  <a:lnTo>
                    <a:pt x="78646" y="312860"/>
                  </a:lnTo>
                  <a:lnTo>
                    <a:pt x="98448" y="277369"/>
                  </a:lnTo>
                  <a:lnTo>
                    <a:pt x="115619" y="223455"/>
                  </a:lnTo>
                  <a:lnTo>
                    <a:pt x="127937" y="168915"/>
                  </a:lnTo>
                  <a:lnTo>
                    <a:pt x="124237" y="106714"/>
                  </a:lnTo>
                  <a:lnTo>
                    <a:pt x="115168" y="52918"/>
                  </a:lnTo>
                  <a:lnTo>
                    <a:pt x="104330" y="19415"/>
                  </a:lnTo>
                  <a:lnTo>
                    <a:pt x="93093" y="2055"/>
                  </a:lnTo>
                  <a:lnTo>
                    <a:pt x="87991" y="0"/>
                  </a:lnTo>
                  <a:lnTo>
                    <a:pt x="83420" y="2139"/>
                  </a:lnTo>
                  <a:lnTo>
                    <a:pt x="75221" y="13874"/>
                  </a:lnTo>
                  <a:lnTo>
                    <a:pt x="67677" y="30788"/>
                  </a:lnTo>
                  <a:lnTo>
                    <a:pt x="66665" y="53123"/>
                  </a:lnTo>
                  <a:lnTo>
                    <a:pt x="69957" y="105590"/>
                  </a:lnTo>
                  <a:lnTo>
                    <a:pt x="79013" y="161014"/>
                  </a:lnTo>
                  <a:lnTo>
                    <a:pt x="95186" y="213903"/>
                  </a:lnTo>
                  <a:lnTo>
                    <a:pt x="127362" y="266883"/>
                  </a:lnTo>
                  <a:lnTo>
                    <a:pt x="154995" y="290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11260" y="2042528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611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06321" y="19372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80021" y="1997892"/>
              <a:ext cx="178985" cy="118336"/>
            </a:xfrm>
            <a:custGeom>
              <a:avLst/>
              <a:gdLst/>
              <a:ahLst/>
              <a:cxnLst/>
              <a:rect l="0" t="0" r="0" b="0"/>
              <a:pathLst>
                <a:path w="178985" h="118336">
                  <a:moveTo>
                    <a:pt x="0" y="44636"/>
                  </a:moveTo>
                  <a:lnTo>
                    <a:pt x="14654" y="88599"/>
                  </a:lnTo>
                  <a:lnTo>
                    <a:pt x="16788" y="90322"/>
                  </a:lnTo>
                  <a:lnTo>
                    <a:pt x="18211" y="86792"/>
                  </a:lnTo>
                  <a:lnTo>
                    <a:pt x="26084" y="53093"/>
                  </a:lnTo>
                  <a:lnTo>
                    <a:pt x="41133" y="22965"/>
                  </a:lnTo>
                  <a:lnTo>
                    <a:pt x="56886" y="8488"/>
                  </a:lnTo>
                  <a:lnTo>
                    <a:pt x="66000" y="2990"/>
                  </a:lnTo>
                  <a:lnTo>
                    <a:pt x="85485" y="0"/>
                  </a:lnTo>
                  <a:lnTo>
                    <a:pt x="105843" y="3741"/>
                  </a:lnTo>
                  <a:lnTo>
                    <a:pt x="126590" y="13202"/>
                  </a:lnTo>
                  <a:lnTo>
                    <a:pt x="141270" y="31445"/>
                  </a:lnTo>
                  <a:lnTo>
                    <a:pt x="167917" y="93925"/>
                  </a:lnTo>
                  <a:lnTo>
                    <a:pt x="178984" y="11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37948" y="2002100"/>
              <a:ext cx="273117" cy="375566"/>
            </a:xfrm>
            <a:custGeom>
              <a:avLst/>
              <a:gdLst/>
              <a:ahLst/>
              <a:cxnLst/>
              <a:rect l="0" t="0" r="0" b="0"/>
              <a:pathLst>
                <a:path w="273117" h="375566">
                  <a:moveTo>
                    <a:pt x="189513" y="61485"/>
                  </a:moveTo>
                  <a:lnTo>
                    <a:pt x="195102" y="44717"/>
                  </a:lnTo>
                  <a:lnTo>
                    <a:pt x="194727" y="27127"/>
                  </a:lnTo>
                  <a:lnTo>
                    <a:pt x="192989" y="17522"/>
                  </a:lnTo>
                  <a:lnTo>
                    <a:pt x="187151" y="11120"/>
                  </a:lnTo>
                  <a:lnTo>
                    <a:pt x="168186" y="4005"/>
                  </a:lnTo>
                  <a:lnTo>
                    <a:pt x="131201" y="0"/>
                  </a:lnTo>
                  <a:lnTo>
                    <a:pt x="110564" y="5303"/>
                  </a:lnTo>
                  <a:lnTo>
                    <a:pt x="101785" y="9992"/>
                  </a:lnTo>
                  <a:lnTo>
                    <a:pt x="88912" y="27681"/>
                  </a:lnTo>
                  <a:lnTo>
                    <a:pt x="80460" y="51140"/>
                  </a:lnTo>
                  <a:lnTo>
                    <a:pt x="76873" y="89486"/>
                  </a:lnTo>
                  <a:lnTo>
                    <a:pt x="80179" y="112534"/>
                  </a:lnTo>
                  <a:lnTo>
                    <a:pt x="85038" y="121254"/>
                  </a:lnTo>
                  <a:lnTo>
                    <a:pt x="99796" y="134062"/>
                  </a:lnTo>
                  <a:lnTo>
                    <a:pt x="108645" y="136776"/>
                  </a:lnTo>
                  <a:lnTo>
                    <a:pt x="127835" y="136672"/>
                  </a:lnTo>
                  <a:lnTo>
                    <a:pt x="144943" y="129606"/>
                  </a:lnTo>
                  <a:lnTo>
                    <a:pt x="196388" y="85725"/>
                  </a:lnTo>
                  <a:lnTo>
                    <a:pt x="211957" y="59309"/>
                  </a:lnTo>
                  <a:lnTo>
                    <a:pt x="215004" y="57695"/>
                  </a:lnTo>
                  <a:lnTo>
                    <a:pt x="217035" y="61298"/>
                  </a:lnTo>
                  <a:lnTo>
                    <a:pt x="226134" y="88726"/>
                  </a:lnTo>
                  <a:lnTo>
                    <a:pt x="244580" y="139915"/>
                  </a:lnTo>
                  <a:lnTo>
                    <a:pt x="259489" y="202323"/>
                  </a:lnTo>
                  <a:lnTo>
                    <a:pt x="270579" y="260924"/>
                  </a:lnTo>
                  <a:lnTo>
                    <a:pt x="273116" y="317559"/>
                  </a:lnTo>
                  <a:lnTo>
                    <a:pt x="269815" y="329298"/>
                  </a:lnTo>
                  <a:lnTo>
                    <a:pt x="256788" y="348579"/>
                  </a:lnTo>
                  <a:lnTo>
                    <a:pt x="229723" y="366998"/>
                  </a:lnTo>
                  <a:lnTo>
                    <a:pt x="172326" y="375297"/>
                  </a:lnTo>
                  <a:lnTo>
                    <a:pt x="121899" y="375565"/>
                  </a:lnTo>
                  <a:lnTo>
                    <a:pt x="71083" y="369925"/>
                  </a:lnTo>
                  <a:lnTo>
                    <a:pt x="20757" y="364307"/>
                  </a:lnTo>
                  <a:lnTo>
                    <a:pt x="0" y="356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47741" y="1866374"/>
              <a:ext cx="216674" cy="167965"/>
            </a:xfrm>
            <a:custGeom>
              <a:avLst/>
              <a:gdLst/>
              <a:ahLst/>
              <a:cxnLst/>
              <a:rect l="0" t="0" r="0" b="0"/>
              <a:pathLst>
                <a:path w="216674" h="167965">
                  <a:moveTo>
                    <a:pt x="153502" y="91926"/>
                  </a:moveTo>
                  <a:lnTo>
                    <a:pt x="159091" y="75159"/>
                  </a:lnTo>
                  <a:lnTo>
                    <a:pt x="155596" y="57568"/>
                  </a:lnTo>
                  <a:lnTo>
                    <a:pt x="140474" y="31053"/>
                  </a:lnTo>
                  <a:lnTo>
                    <a:pt x="126655" y="16908"/>
                  </a:lnTo>
                  <a:lnTo>
                    <a:pt x="108814" y="6722"/>
                  </a:lnTo>
                  <a:lnTo>
                    <a:pt x="73450" y="0"/>
                  </a:lnTo>
                  <a:lnTo>
                    <a:pt x="50073" y="4667"/>
                  </a:lnTo>
                  <a:lnTo>
                    <a:pt x="29154" y="15709"/>
                  </a:lnTo>
                  <a:lnTo>
                    <a:pt x="12059" y="32316"/>
                  </a:lnTo>
                  <a:lnTo>
                    <a:pt x="2901" y="57634"/>
                  </a:lnTo>
                  <a:lnTo>
                    <a:pt x="0" y="86044"/>
                  </a:lnTo>
                  <a:lnTo>
                    <a:pt x="10657" y="143794"/>
                  </a:lnTo>
                  <a:lnTo>
                    <a:pt x="16158" y="152241"/>
                  </a:lnTo>
                  <a:lnTo>
                    <a:pt x="31629" y="164746"/>
                  </a:lnTo>
                  <a:lnTo>
                    <a:pt x="50203" y="167964"/>
                  </a:lnTo>
                  <a:lnTo>
                    <a:pt x="60070" y="167185"/>
                  </a:lnTo>
                  <a:lnTo>
                    <a:pt x="77271" y="160079"/>
                  </a:lnTo>
                  <a:lnTo>
                    <a:pt x="85134" y="154909"/>
                  </a:lnTo>
                  <a:lnTo>
                    <a:pt x="96989" y="139806"/>
                  </a:lnTo>
                  <a:lnTo>
                    <a:pt x="121576" y="80980"/>
                  </a:lnTo>
                  <a:lnTo>
                    <a:pt x="125199" y="70590"/>
                  </a:lnTo>
                  <a:lnTo>
                    <a:pt x="127615" y="68344"/>
                  </a:lnTo>
                  <a:lnTo>
                    <a:pt x="129225" y="71525"/>
                  </a:lnTo>
                  <a:lnTo>
                    <a:pt x="133353" y="86369"/>
                  </a:lnTo>
                  <a:lnTo>
                    <a:pt x="155068" y="121374"/>
                  </a:lnTo>
                  <a:lnTo>
                    <a:pt x="169406" y="135430"/>
                  </a:lnTo>
                  <a:lnTo>
                    <a:pt x="200967" y="150866"/>
                  </a:lnTo>
                  <a:lnTo>
                    <a:pt x="216673" y="155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87820" y="1895498"/>
              <a:ext cx="170043" cy="147031"/>
            </a:xfrm>
            <a:custGeom>
              <a:avLst/>
              <a:gdLst/>
              <a:ahLst/>
              <a:cxnLst/>
              <a:rect l="0" t="0" r="0" b="0"/>
              <a:pathLst>
                <a:path w="170043" h="147031">
                  <a:moveTo>
                    <a:pt x="8180" y="31217"/>
                  </a:moveTo>
                  <a:lnTo>
                    <a:pt x="8180" y="85361"/>
                  </a:lnTo>
                  <a:lnTo>
                    <a:pt x="14246" y="138822"/>
                  </a:lnTo>
                  <a:lnTo>
                    <a:pt x="13394" y="138049"/>
                  </a:lnTo>
                  <a:lnTo>
                    <a:pt x="1631" y="101177"/>
                  </a:lnTo>
                  <a:lnTo>
                    <a:pt x="0" y="64164"/>
                  </a:lnTo>
                  <a:lnTo>
                    <a:pt x="3765" y="37281"/>
                  </a:lnTo>
                  <a:lnTo>
                    <a:pt x="15576" y="15975"/>
                  </a:lnTo>
                  <a:lnTo>
                    <a:pt x="23639" y="7017"/>
                  </a:lnTo>
                  <a:lnTo>
                    <a:pt x="32524" y="2216"/>
                  </a:lnTo>
                  <a:lnTo>
                    <a:pt x="51755" y="0"/>
                  </a:lnTo>
                  <a:lnTo>
                    <a:pt x="82312" y="5329"/>
                  </a:lnTo>
                  <a:lnTo>
                    <a:pt x="122909" y="26016"/>
                  </a:lnTo>
                  <a:lnTo>
                    <a:pt x="139499" y="39044"/>
                  </a:lnTo>
                  <a:lnTo>
                    <a:pt x="156403" y="65121"/>
                  </a:lnTo>
                  <a:lnTo>
                    <a:pt x="168821" y="95075"/>
                  </a:lnTo>
                  <a:lnTo>
                    <a:pt x="170042" y="115750"/>
                  </a:lnTo>
                  <a:lnTo>
                    <a:pt x="166107" y="14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1813" y="1912851"/>
              <a:ext cx="229759" cy="287605"/>
            </a:xfrm>
            <a:custGeom>
              <a:avLst/>
              <a:gdLst/>
              <a:ahLst/>
              <a:cxnLst/>
              <a:rect l="0" t="0" r="0" b="0"/>
              <a:pathLst>
                <a:path w="229759" h="287605">
                  <a:moveTo>
                    <a:pt x="189513" y="55978"/>
                  </a:moveTo>
                  <a:lnTo>
                    <a:pt x="195102" y="39210"/>
                  </a:lnTo>
                  <a:lnTo>
                    <a:pt x="194409" y="31931"/>
                  </a:lnTo>
                  <a:lnTo>
                    <a:pt x="187400" y="17604"/>
                  </a:lnTo>
                  <a:lnTo>
                    <a:pt x="173367" y="6557"/>
                  </a:lnTo>
                  <a:lnTo>
                    <a:pt x="164711" y="1974"/>
                  </a:lnTo>
                  <a:lnTo>
                    <a:pt x="145735" y="0"/>
                  </a:lnTo>
                  <a:lnTo>
                    <a:pt x="125602" y="4193"/>
                  </a:lnTo>
                  <a:lnTo>
                    <a:pt x="104956" y="13855"/>
                  </a:lnTo>
                  <a:lnTo>
                    <a:pt x="90321" y="32187"/>
                  </a:lnTo>
                  <a:lnTo>
                    <a:pt x="84780" y="43627"/>
                  </a:lnTo>
                  <a:lnTo>
                    <a:pt x="81744" y="68816"/>
                  </a:lnTo>
                  <a:lnTo>
                    <a:pt x="85464" y="93269"/>
                  </a:lnTo>
                  <a:lnTo>
                    <a:pt x="94916" y="111936"/>
                  </a:lnTo>
                  <a:lnTo>
                    <a:pt x="110035" y="124912"/>
                  </a:lnTo>
                  <a:lnTo>
                    <a:pt x="118980" y="130010"/>
                  </a:lnTo>
                  <a:lnTo>
                    <a:pt x="138278" y="132555"/>
                  </a:lnTo>
                  <a:lnTo>
                    <a:pt x="157383" y="128616"/>
                  </a:lnTo>
                  <a:lnTo>
                    <a:pt x="173673" y="119067"/>
                  </a:lnTo>
                  <a:lnTo>
                    <a:pt x="195998" y="94948"/>
                  </a:lnTo>
                  <a:lnTo>
                    <a:pt x="203195" y="91316"/>
                  </a:lnTo>
                  <a:lnTo>
                    <a:pt x="210333" y="91235"/>
                  </a:lnTo>
                  <a:lnTo>
                    <a:pt x="217431" y="93521"/>
                  </a:lnTo>
                  <a:lnTo>
                    <a:pt x="222163" y="100894"/>
                  </a:lnTo>
                  <a:lnTo>
                    <a:pt x="229758" y="151634"/>
                  </a:lnTo>
                  <a:lnTo>
                    <a:pt x="225668" y="207064"/>
                  </a:lnTo>
                  <a:lnTo>
                    <a:pt x="211274" y="243464"/>
                  </a:lnTo>
                  <a:lnTo>
                    <a:pt x="195676" y="259408"/>
                  </a:lnTo>
                  <a:lnTo>
                    <a:pt x="186603" y="265297"/>
                  </a:lnTo>
                  <a:lnTo>
                    <a:pt x="151476" y="273586"/>
                  </a:lnTo>
                  <a:lnTo>
                    <a:pt x="97685" y="276387"/>
                  </a:lnTo>
                  <a:lnTo>
                    <a:pt x="45119" y="280059"/>
                  </a:lnTo>
                  <a:lnTo>
                    <a:pt x="0" y="287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53969" y="1716145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1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1" y="207570"/>
                  </a:lnTo>
                  <a:lnTo>
                    <a:pt x="23333" y="254914"/>
                  </a:lnTo>
                  <a:lnTo>
                    <a:pt x="29141" y="296629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17140" y="1890846"/>
              <a:ext cx="147399" cy="148255"/>
            </a:xfrm>
            <a:custGeom>
              <a:avLst/>
              <a:gdLst/>
              <a:ahLst/>
              <a:cxnLst/>
              <a:rect l="0" t="0" r="0" b="0"/>
              <a:pathLst>
                <a:path w="147399" h="148255">
                  <a:moveTo>
                    <a:pt x="0" y="120097"/>
                  </a:moveTo>
                  <a:lnTo>
                    <a:pt x="53875" y="92586"/>
                  </a:lnTo>
                  <a:lnTo>
                    <a:pt x="105447" y="68958"/>
                  </a:lnTo>
                  <a:lnTo>
                    <a:pt x="131329" y="49312"/>
                  </a:lnTo>
                  <a:lnTo>
                    <a:pt x="135515" y="40152"/>
                  </a:lnTo>
                  <a:lnTo>
                    <a:pt x="137049" y="17495"/>
                  </a:lnTo>
                  <a:lnTo>
                    <a:pt x="132309" y="9582"/>
                  </a:lnTo>
                  <a:lnTo>
                    <a:pt x="124471" y="4306"/>
                  </a:lnTo>
                  <a:lnTo>
                    <a:pt x="114566" y="789"/>
                  </a:lnTo>
                  <a:lnTo>
                    <a:pt x="94202" y="0"/>
                  </a:lnTo>
                  <a:lnTo>
                    <a:pt x="83858" y="1428"/>
                  </a:lnTo>
                  <a:lnTo>
                    <a:pt x="66126" y="12373"/>
                  </a:lnTo>
                  <a:lnTo>
                    <a:pt x="51616" y="28936"/>
                  </a:lnTo>
                  <a:lnTo>
                    <a:pt x="41268" y="47995"/>
                  </a:lnTo>
                  <a:lnTo>
                    <a:pt x="34454" y="84045"/>
                  </a:lnTo>
                  <a:lnTo>
                    <a:pt x="39100" y="107583"/>
                  </a:lnTo>
                  <a:lnTo>
                    <a:pt x="43613" y="118773"/>
                  </a:lnTo>
                  <a:lnTo>
                    <a:pt x="57988" y="134326"/>
                  </a:lnTo>
                  <a:lnTo>
                    <a:pt x="66735" y="140112"/>
                  </a:lnTo>
                  <a:lnTo>
                    <a:pt x="101401" y="148254"/>
                  </a:lnTo>
                  <a:lnTo>
                    <a:pt x="147398" y="141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59295" y="1853015"/>
              <a:ext cx="155098" cy="181899"/>
            </a:xfrm>
            <a:custGeom>
              <a:avLst/>
              <a:gdLst/>
              <a:ahLst/>
              <a:cxnLst/>
              <a:rect l="0" t="0" r="0" b="0"/>
              <a:pathLst>
                <a:path w="155098" h="181899">
                  <a:moveTo>
                    <a:pt x="115814" y="0"/>
                  </a:moveTo>
                  <a:lnTo>
                    <a:pt x="53555" y="19128"/>
                  </a:lnTo>
                  <a:lnTo>
                    <a:pt x="14621" y="49803"/>
                  </a:lnTo>
                  <a:lnTo>
                    <a:pt x="10918" y="57769"/>
                  </a:lnTo>
                  <a:lnTo>
                    <a:pt x="9922" y="75978"/>
                  </a:lnTo>
                  <a:lnTo>
                    <a:pt x="14803" y="82237"/>
                  </a:lnTo>
                  <a:lnTo>
                    <a:pt x="32706" y="89193"/>
                  </a:lnTo>
                  <a:lnTo>
                    <a:pt x="92709" y="97144"/>
                  </a:lnTo>
                  <a:lnTo>
                    <a:pt x="113734" y="104006"/>
                  </a:lnTo>
                  <a:lnTo>
                    <a:pt x="153682" y="134117"/>
                  </a:lnTo>
                  <a:lnTo>
                    <a:pt x="155097" y="140884"/>
                  </a:lnTo>
                  <a:lnTo>
                    <a:pt x="152531" y="147735"/>
                  </a:lnTo>
                  <a:lnTo>
                    <a:pt x="147311" y="154642"/>
                  </a:lnTo>
                  <a:lnTo>
                    <a:pt x="123196" y="169952"/>
                  </a:lnTo>
                  <a:lnTo>
                    <a:pt x="88235" y="181898"/>
                  </a:lnTo>
                  <a:lnTo>
                    <a:pt x="26900" y="18017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91050" y="1695088"/>
              <a:ext cx="157842" cy="347441"/>
            </a:xfrm>
            <a:custGeom>
              <a:avLst/>
              <a:gdLst/>
              <a:ahLst/>
              <a:cxnLst/>
              <a:rect l="0" t="0" r="0" b="0"/>
              <a:pathLst>
                <a:path w="157842" h="347441">
                  <a:moveTo>
                    <a:pt x="10442" y="0"/>
                  </a:moveTo>
                  <a:lnTo>
                    <a:pt x="2109" y="37478"/>
                  </a:lnTo>
                  <a:lnTo>
                    <a:pt x="348" y="88901"/>
                  </a:lnTo>
                  <a:lnTo>
                    <a:pt x="0" y="146459"/>
                  </a:lnTo>
                  <a:lnTo>
                    <a:pt x="1109" y="201712"/>
                  </a:lnTo>
                  <a:lnTo>
                    <a:pt x="8326" y="254479"/>
                  </a:lnTo>
                  <a:lnTo>
                    <a:pt x="18126" y="314823"/>
                  </a:lnTo>
                  <a:lnTo>
                    <a:pt x="18537" y="335283"/>
                  </a:lnTo>
                  <a:lnTo>
                    <a:pt x="17008" y="335826"/>
                  </a:lnTo>
                  <a:lnTo>
                    <a:pt x="14819" y="332678"/>
                  </a:lnTo>
                  <a:lnTo>
                    <a:pt x="11739" y="300302"/>
                  </a:lnTo>
                  <a:lnTo>
                    <a:pt x="17258" y="276187"/>
                  </a:lnTo>
                  <a:lnTo>
                    <a:pt x="33519" y="246000"/>
                  </a:lnTo>
                  <a:lnTo>
                    <a:pt x="47605" y="230995"/>
                  </a:lnTo>
                  <a:lnTo>
                    <a:pt x="65563" y="220428"/>
                  </a:lnTo>
                  <a:lnTo>
                    <a:pt x="85243" y="218070"/>
                  </a:lnTo>
                  <a:lnTo>
                    <a:pt x="95405" y="219080"/>
                  </a:lnTo>
                  <a:lnTo>
                    <a:pt x="103348" y="223262"/>
                  </a:lnTo>
                  <a:lnTo>
                    <a:pt x="134186" y="259294"/>
                  </a:lnTo>
                  <a:lnTo>
                    <a:pt x="149012" y="291817"/>
                  </a:lnTo>
                  <a:lnTo>
                    <a:pt x="15784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98387" y="1882109"/>
              <a:ext cx="171603" cy="160420"/>
            </a:xfrm>
            <a:custGeom>
              <a:avLst/>
              <a:gdLst/>
              <a:ahLst/>
              <a:cxnLst/>
              <a:rect l="0" t="0" r="0" b="0"/>
              <a:pathLst>
                <a:path w="171603" h="160420">
                  <a:moveTo>
                    <a:pt x="97903" y="76191"/>
                  </a:moveTo>
                  <a:lnTo>
                    <a:pt x="94783" y="33499"/>
                  </a:lnTo>
                  <a:lnTo>
                    <a:pt x="92313" y="23163"/>
                  </a:lnTo>
                  <a:lnTo>
                    <a:pt x="87158" y="15103"/>
                  </a:lnTo>
                  <a:lnTo>
                    <a:pt x="72070" y="3027"/>
                  </a:lnTo>
                  <a:lnTo>
                    <a:pt x="53667" y="0"/>
                  </a:lnTo>
                  <a:lnTo>
                    <a:pt x="43846" y="831"/>
                  </a:lnTo>
                  <a:lnTo>
                    <a:pt x="26694" y="11112"/>
                  </a:lnTo>
                  <a:lnTo>
                    <a:pt x="12442" y="27380"/>
                  </a:lnTo>
                  <a:lnTo>
                    <a:pt x="2209" y="46308"/>
                  </a:lnTo>
                  <a:lnTo>
                    <a:pt x="0" y="69539"/>
                  </a:lnTo>
                  <a:lnTo>
                    <a:pt x="4088" y="94292"/>
                  </a:lnTo>
                  <a:lnTo>
                    <a:pt x="13703" y="116991"/>
                  </a:lnTo>
                  <a:lnTo>
                    <a:pt x="28896" y="132539"/>
                  </a:lnTo>
                  <a:lnTo>
                    <a:pt x="37860" y="138323"/>
                  </a:lnTo>
                  <a:lnTo>
                    <a:pt x="46176" y="139839"/>
                  </a:lnTo>
                  <a:lnTo>
                    <a:pt x="54060" y="138510"/>
                  </a:lnTo>
                  <a:lnTo>
                    <a:pt x="61655" y="135285"/>
                  </a:lnTo>
                  <a:lnTo>
                    <a:pt x="83523" y="113978"/>
                  </a:lnTo>
                  <a:lnTo>
                    <a:pt x="91512" y="92205"/>
                  </a:lnTo>
                  <a:lnTo>
                    <a:pt x="93642" y="79848"/>
                  </a:lnTo>
                  <a:lnTo>
                    <a:pt x="96233" y="75119"/>
                  </a:lnTo>
                  <a:lnTo>
                    <a:pt x="99129" y="75477"/>
                  </a:lnTo>
                  <a:lnTo>
                    <a:pt x="105467" y="85232"/>
                  </a:lnTo>
                  <a:lnTo>
                    <a:pt x="122187" y="116971"/>
                  </a:lnTo>
                  <a:lnTo>
                    <a:pt x="153310" y="150885"/>
                  </a:lnTo>
                  <a:lnTo>
                    <a:pt x="171602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48933" y="1863544"/>
              <a:ext cx="126342" cy="155115"/>
            </a:xfrm>
            <a:custGeom>
              <a:avLst/>
              <a:gdLst/>
              <a:ahLst/>
              <a:cxnLst/>
              <a:rect l="0" t="0" r="0" b="0"/>
              <a:pathLst>
                <a:path w="126342" h="155115">
                  <a:moveTo>
                    <a:pt x="0" y="10528"/>
                  </a:moveTo>
                  <a:lnTo>
                    <a:pt x="25193" y="65573"/>
                  </a:lnTo>
                  <a:lnTo>
                    <a:pt x="45243" y="125041"/>
                  </a:lnTo>
                  <a:lnTo>
                    <a:pt x="61628" y="151952"/>
                  </a:lnTo>
                  <a:lnTo>
                    <a:pt x="67991" y="155114"/>
                  </a:lnTo>
                  <a:lnTo>
                    <a:pt x="74573" y="154882"/>
                  </a:lnTo>
                  <a:lnTo>
                    <a:pt x="81301" y="152387"/>
                  </a:lnTo>
                  <a:lnTo>
                    <a:pt x="91895" y="134018"/>
                  </a:lnTo>
                  <a:lnTo>
                    <a:pt x="101317" y="93911"/>
                  </a:lnTo>
                  <a:lnTo>
                    <a:pt x="113167" y="34030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75274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17388" y="1846751"/>
              <a:ext cx="138259" cy="156382"/>
            </a:xfrm>
            <a:custGeom>
              <a:avLst/>
              <a:gdLst/>
              <a:ahLst/>
              <a:cxnLst/>
              <a:rect l="0" t="0" r="0" b="0"/>
              <a:pathLst>
                <a:path w="138259" h="156382">
                  <a:moveTo>
                    <a:pt x="0" y="48378"/>
                  </a:moveTo>
                  <a:lnTo>
                    <a:pt x="9576" y="72425"/>
                  </a:lnTo>
                  <a:lnTo>
                    <a:pt x="20244" y="86752"/>
                  </a:lnTo>
                  <a:lnTo>
                    <a:pt x="39023" y="94679"/>
                  </a:lnTo>
                  <a:lnTo>
                    <a:pt x="62967" y="97032"/>
                  </a:lnTo>
                  <a:lnTo>
                    <a:pt x="89207" y="94179"/>
                  </a:lnTo>
                  <a:lnTo>
                    <a:pt x="110228" y="85891"/>
                  </a:lnTo>
                  <a:lnTo>
                    <a:pt x="119108" y="80406"/>
                  </a:lnTo>
                  <a:lnTo>
                    <a:pt x="132096" y="64952"/>
                  </a:lnTo>
                  <a:lnTo>
                    <a:pt x="137197" y="55918"/>
                  </a:lnTo>
                  <a:lnTo>
                    <a:pt x="138258" y="47556"/>
                  </a:lnTo>
                  <a:lnTo>
                    <a:pt x="133198" y="32025"/>
                  </a:lnTo>
                  <a:lnTo>
                    <a:pt x="117195" y="10127"/>
                  </a:lnTo>
                  <a:lnTo>
                    <a:pt x="98100" y="2132"/>
                  </a:lnTo>
                  <a:lnTo>
                    <a:pt x="86457" y="0"/>
                  </a:lnTo>
                  <a:lnTo>
                    <a:pt x="67281" y="3870"/>
                  </a:lnTo>
                  <a:lnTo>
                    <a:pt x="58893" y="8178"/>
                  </a:lnTo>
                  <a:lnTo>
                    <a:pt x="46452" y="22322"/>
                  </a:lnTo>
                  <a:lnTo>
                    <a:pt x="28933" y="59999"/>
                  </a:lnTo>
                  <a:lnTo>
                    <a:pt x="28980" y="101994"/>
                  </a:lnTo>
                  <a:lnTo>
                    <a:pt x="36667" y="125240"/>
                  </a:lnTo>
                  <a:lnTo>
                    <a:pt x="41992" y="134714"/>
                  </a:lnTo>
                  <a:lnTo>
                    <a:pt x="57268" y="148361"/>
                  </a:lnTo>
                  <a:lnTo>
                    <a:pt x="66255" y="153638"/>
                  </a:lnTo>
                  <a:lnTo>
                    <a:pt x="85599" y="156381"/>
                  </a:lnTo>
                  <a:lnTo>
                    <a:pt x="115814" y="153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8212228" y="1726673"/>
            <a:ext cx="1558219" cy="326385"/>
            <a:chOff x="8212228" y="1726673"/>
            <a:chExt cx="1558219" cy="326385"/>
          </a:xfrm>
        </p:grpSpPr>
        <p:sp>
          <p:nvSpPr>
            <p:cNvPr id="76" name="Freeform 75"/>
            <p:cNvSpPr/>
            <p:nvPr/>
          </p:nvSpPr>
          <p:spPr>
            <a:xfrm>
              <a:off x="8311446" y="1884601"/>
              <a:ext cx="6068" cy="1"/>
            </a:xfrm>
            <a:custGeom>
              <a:avLst/>
              <a:gdLst/>
              <a:ahLst/>
              <a:cxnLst/>
              <a:rect l="0" t="0" r="0" b="0"/>
              <a:pathLst>
                <a:path w="6068" h="1">
                  <a:moveTo>
                    <a:pt x="6067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38570" y="1726673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6"/>
                  </a:lnTo>
                  <a:lnTo>
                    <a:pt x="10528" y="172521"/>
                  </a:lnTo>
                  <a:lnTo>
                    <a:pt x="9358" y="222433"/>
                  </a:lnTo>
                  <a:lnTo>
                    <a:pt x="2195" y="27504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12228" y="185301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6486" y="14654"/>
                  </a:lnTo>
                  <a:lnTo>
                    <a:pt x="120692" y="20962"/>
                  </a:lnTo>
                  <a:lnTo>
                    <a:pt x="68423" y="29141"/>
                  </a:lnTo>
                  <a:lnTo>
                    <a:pt x="28852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43855" y="1726673"/>
              <a:ext cx="268996" cy="286964"/>
            </a:xfrm>
            <a:custGeom>
              <a:avLst/>
              <a:gdLst/>
              <a:ahLst/>
              <a:cxnLst/>
              <a:rect l="0" t="0" r="0" b="0"/>
              <a:pathLst>
                <a:path w="268996" h="286964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3333" y="176886"/>
                  </a:lnTo>
                  <a:lnTo>
                    <a:pt x="29955" y="234722"/>
                  </a:lnTo>
                  <a:lnTo>
                    <a:pt x="29328" y="240709"/>
                  </a:lnTo>
                  <a:lnTo>
                    <a:pt x="27741" y="241191"/>
                  </a:lnTo>
                  <a:lnTo>
                    <a:pt x="25513" y="238003"/>
                  </a:lnTo>
                  <a:lnTo>
                    <a:pt x="26156" y="225102"/>
                  </a:lnTo>
                  <a:lnTo>
                    <a:pt x="36102" y="188224"/>
                  </a:lnTo>
                  <a:lnTo>
                    <a:pt x="41616" y="180465"/>
                  </a:lnTo>
                  <a:lnTo>
                    <a:pt x="57101" y="168724"/>
                  </a:lnTo>
                  <a:lnTo>
                    <a:pt x="64973" y="167465"/>
                  </a:lnTo>
                  <a:lnTo>
                    <a:pt x="72561" y="168965"/>
                  </a:lnTo>
                  <a:lnTo>
                    <a:pt x="107140" y="188184"/>
                  </a:lnTo>
                  <a:lnTo>
                    <a:pt x="131830" y="213296"/>
                  </a:lnTo>
                  <a:lnTo>
                    <a:pt x="148375" y="248552"/>
                  </a:lnTo>
                  <a:lnTo>
                    <a:pt x="150563" y="271905"/>
                  </a:lnTo>
                  <a:lnTo>
                    <a:pt x="149508" y="283045"/>
                  </a:lnTo>
                  <a:lnTo>
                    <a:pt x="147635" y="286963"/>
                  </a:lnTo>
                  <a:lnTo>
                    <a:pt x="145216" y="286065"/>
                  </a:lnTo>
                  <a:lnTo>
                    <a:pt x="142434" y="281957"/>
                  </a:lnTo>
                  <a:lnTo>
                    <a:pt x="142919" y="276879"/>
                  </a:lnTo>
                  <a:lnTo>
                    <a:pt x="149697" y="264997"/>
                  </a:lnTo>
                  <a:lnTo>
                    <a:pt x="172257" y="245154"/>
                  </a:lnTo>
                  <a:lnTo>
                    <a:pt x="231960" y="212571"/>
                  </a:lnTo>
                  <a:lnTo>
                    <a:pt x="257722" y="186986"/>
                  </a:lnTo>
                  <a:lnTo>
                    <a:pt x="266621" y="164214"/>
                  </a:lnTo>
                  <a:lnTo>
                    <a:pt x="268995" y="151590"/>
                  </a:lnTo>
                  <a:lnTo>
                    <a:pt x="265392" y="131324"/>
                  </a:lnTo>
                  <a:lnTo>
                    <a:pt x="261156" y="122644"/>
                  </a:lnTo>
                  <a:lnTo>
                    <a:pt x="253652" y="118028"/>
                  </a:lnTo>
                  <a:lnTo>
                    <a:pt x="232837" y="116018"/>
                  </a:lnTo>
                  <a:lnTo>
                    <a:pt x="211108" y="122143"/>
                  </a:lnTo>
                  <a:lnTo>
                    <a:pt x="200400" y="127052"/>
                  </a:lnTo>
                  <a:lnTo>
                    <a:pt x="185383" y="141866"/>
                  </a:lnTo>
                  <a:lnTo>
                    <a:pt x="166210" y="179971"/>
                  </a:lnTo>
                  <a:lnTo>
                    <a:pt x="160381" y="216452"/>
                  </a:lnTo>
                  <a:lnTo>
                    <a:pt x="165257" y="240090"/>
                  </a:lnTo>
                  <a:lnTo>
                    <a:pt x="169833" y="251307"/>
                  </a:lnTo>
                  <a:lnTo>
                    <a:pt x="177562" y="259955"/>
                  </a:lnTo>
                  <a:lnTo>
                    <a:pt x="198629" y="272683"/>
                  </a:lnTo>
                  <a:lnTo>
                    <a:pt x="25268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38694" y="1821430"/>
              <a:ext cx="197125" cy="189514"/>
            </a:xfrm>
            <a:custGeom>
              <a:avLst/>
              <a:gdLst/>
              <a:ahLst/>
              <a:cxnLst/>
              <a:rect l="0" t="0" r="0" b="0"/>
              <a:pathLst>
                <a:path w="197125" h="189514">
                  <a:moveTo>
                    <a:pt x="136871" y="0"/>
                  </a:moveTo>
                  <a:lnTo>
                    <a:pt x="92908" y="20243"/>
                  </a:lnTo>
                  <a:lnTo>
                    <a:pt x="46078" y="59898"/>
                  </a:lnTo>
                  <a:lnTo>
                    <a:pt x="30291" y="86377"/>
                  </a:lnTo>
                  <a:lnTo>
                    <a:pt x="18204" y="116450"/>
                  </a:lnTo>
                  <a:lnTo>
                    <a:pt x="19155" y="122087"/>
                  </a:lnTo>
                  <a:lnTo>
                    <a:pt x="23298" y="124675"/>
                  </a:lnTo>
                  <a:lnTo>
                    <a:pt x="37261" y="124431"/>
                  </a:lnTo>
                  <a:lnTo>
                    <a:pt x="90564" y="111590"/>
                  </a:lnTo>
                  <a:lnTo>
                    <a:pt x="130689" y="112742"/>
                  </a:lnTo>
                  <a:lnTo>
                    <a:pt x="166624" y="120492"/>
                  </a:lnTo>
                  <a:lnTo>
                    <a:pt x="193910" y="135787"/>
                  </a:lnTo>
                  <a:lnTo>
                    <a:pt x="197124" y="141997"/>
                  </a:lnTo>
                  <a:lnTo>
                    <a:pt x="196926" y="148477"/>
                  </a:lnTo>
                  <a:lnTo>
                    <a:pt x="194455" y="155136"/>
                  </a:lnTo>
                  <a:lnTo>
                    <a:pt x="174210" y="175688"/>
                  </a:lnTo>
                  <a:lnTo>
                    <a:pt x="152685" y="183368"/>
                  </a:lnTo>
                  <a:lnTo>
                    <a:pt x="95151" y="188299"/>
                  </a:lnTo>
                  <a:lnTo>
                    <a:pt x="32140" y="1892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179909" y="1894803"/>
              <a:ext cx="169398" cy="133723"/>
            </a:xfrm>
            <a:custGeom>
              <a:avLst/>
              <a:gdLst/>
              <a:ahLst/>
              <a:cxnLst/>
              <a:rect l="0" t="0" r="0" b="0"/>
              <a:pathLst>
                <a:path w="169398" h="133723">
                  <a:moveTo>
                    <a:pt x="95697" y="74026"/>
                  </a:moveTo>
                  <a:lnTo>
                    <a:pt x="110351" y="30063"/>
                  </a:lnTo>
                  <a:lnTo>
                    <a:pt x="110146" y="21320"/>
                  </a:lnTo>
                  <a:lnTo>
                    <a:pt x="103678" y="5368"/>
                  </a:lnTo>
                  <a:lnTo>
                    <a:pt x="97509" y="1347"/>
                  </a:lnTo>
                  <a:lnTo>
                    <a:pt x="81294" y="0"/>
                  </a:lnTo>
                  <a:lnTo>
                    <a:pt x="52435" y="11408"/>
                  </a:lnTo>
                  <a:lnTo>
                    <a:pt x="27246" y="35195"/>
                  </a:lnTo>
                  <a:lnTo>
                    <a:pt x="4966" y="64470"/>
                  </a:lnTo>
                  <a:lnTo>
                    <a:pt x="0" y="88106"/>
                  </a:lnTo>
                  <a:lnTo>
                    <a:pt x="2863" y="111869"/>
                  </a:lnTo>
                  <a:lnTo>
                    <a:pt x="11933" y="130229"/>
                  </a:lnTo>
                  <a:lnTo>
                    <a:pt x="17628" y="133722"/>
                  </a:lnTo>
                  <a:lnTo>
                    <a:pt x="23764" y="133710"/>
                  </a:lnTo>
                  <a:lnTo>
                    <a:pt x="36821" y="127458"/>
                  </a:lnTo>
                  <a:lnTo>
                    <a:pt x="57325" y="109615"/>
                  </a:lnTo>
                  <a:lnTo>
                    <a:pt x="71234" y="92183"/>
                  </a:lnTo>
                  <a:lnTo>
                    <a:pt x="78976" y="69617"/>
                  </a:lnTo>
                  <a:lnTo>
                    <a:pt x="82416" y="53349"/>
                  </a:lnTo>
                  <a:lnTo>
                    <a:pt x="83334" y="55562"/>
                  </a:lnTo>
                  <a:lnTo>
                    <a:pt x="90395" y="92735"/>
                  </a:lnTo>
                  <a:lnTo>
                    <a:pt x="102700" y="111977"/>
                  </a:lnTo>
                  <a:lnTo>
                    <a:pt x="110894" y="120383"/>
                  </a:lnTo>
                  <a:lnTo>
                    <a:pt x="119866" y="124818"/>
                  </a:lnTo>
                  <a:lnTo>
                    <a:pt x="139194" y="126626"/>
                  </a:lnTo>
                  <a:lnTo>
                    <a:pt x="146922" y="123130"/>
                  </a:lnTo>
                  <a:lnTo>
                    <a:pt x="169397" y="95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50281" y="1860541"/>
              <a:ext cx="420166" cy="162846"/>
            </a:xfrm>
            <a:custGeom>
              <a:avLst/>
              <a:gdLst/>
              <a:ahLst/>
              <a:cxnLst/>
              <a:rect l="0" t="0" r="0" b="0"/>
              <a:pathLst>
                <a:path w="420166" h="162846">
                  <a:moveTo>
                    <a:pt x="9553" y="66174"/>
                  </a:moveTo>
                  <a:lnTo>
                    <a:pt x="0" y="127478"/>
                  </a:lnTo>
                  <a:lnTo>
                    <a:pt x="484" y="104485"/>
                  </a:lnTo>
                  <a:lnTo>
                    <a:pt x="8686" y="69856"/>
                  </a:lnTo>
                  <a:lnTo>
                    <a:pt x="19306" y="51823"/>
                  </a:lnTo>
                  <a:lnTo>
                    <a:pt x="27753" y="46078"/>
                  </a:lnTo>
                  <a:lnTo>
                    <a:pt x="49617" y="39695"/>
                  </a:lnTo>
                  <a:lnTo>
                    <a:pt x="59659" y="41502"/>
                  </a:lnTo>
                  <a:lnTo>
                    <a:pt x="77056" y="52869"/>
                  </a:lnTo>
                  <a:lnTo>
                    <a:pt x="94415" y="78999"/>
                  </a:lnTo>
                  <a:lnTo>
                    <a:pt x="96792" y="98780"/>
                  </a:lnTo>
                  <a:lnTo>
                    <a:pt x="95788" y="108968"/>
                  </a:lnTo>
                  <a:lnTo>
                    <a:pt x="96289" y="112251"/>
                  </a:lnTo>
                  <a:lnTo>
                    <a:pt x="97793" y="110930"/>
                  </a:lnTo>
                  <a:lnTo>
                    <a:pt x="124172" y="54567"/>
                  </a:lnTo>
                  <a:lnTo>
                    <a:pt x="132759" y="47908"/>
                  </a:lnTo>
                  <a:lnTo>
                    <a:pt x="154779" y="40508"/>
                  </a:lnTo>
                  <a:lnTo>
                    <a:pt x="164862" y="40874"/>
                  </a:lnTo>
                  <a:lnTo>
                    <a:pt x="182304" y="47521"/>
                  </a:lnTo>
                  <a:lnTo>
                    <a:pt x="205278" y="70005"/>
                  </a:lnTo>
                  <a:lnTo>
                    <a:pt x="221313" y="98895"/>
                  </a:lnTo>
                  <a:lnTo>
                    <a:pt x="227885" y="135270"/>
                  </a:lnTo>
                  <a:lnTo>
                    <a:pt x="227638" y="140314"/>
                  </a:lnTo>
                  <a:lnTo>
                    <a:pt x="226303" y="140167"/>
                  </a:lnTo>
                  <a:lnTo>
                    <a:pt x="224243" y="136560"/>
                  </a:lnTo>
                  <a:lnTo>
                    <a:pt x="225209" y="131815"/>
                  </a:lnTo>
                  <a:lnTo>
                    <a:pt x="232523" y="120304"/>
                  </a:lnTo>
                  <a:lnTo>
                    <a:pt x="249811" y="110509"/>
                  </a:lnTo>
                  <a:lnTo>
                    <a:pt x="311337" y="89863"/>
                  </a:lnTo>
                  <a:lnTo>
                    <a:pt x="334361" y="78262"/>
                  </a:lnTo>
                  <a:lnTo>
                    <a:pt x="341906" y="69553"/>
                  </a:lnTo>
                  <a:lnTo>
                    <a:pt x="350288" y="47398"/>
                  </a:lnTo>
                  <a:lnTo>
                    <a:pt x="350183" y="37279"/>
                  </a:lnTo>
                  <a:lnTo>
                    <a:pt x="343828" y="19796"/>
                  </a:lnTo>
                  <a:lnTo>
                    <a:pt x="326966" y="7347"/>
                  </a:lnTo>
                  <a:lnTo>
                    <a:pt x="315918" y="2389"/>
                  </a:lnTo>
                  <a:lnTo>
                    <a:pt x="294284" y="0"/>
                  </a:lnTo>
                  <a:lnTo>
                    <a:pt x="283602" y="1001"/>
                  </a:lnTo>
                  <a:lnTo>
                    <a:pt x="275310" y="5178"/>
                  </a:lnTo>
                  <a:lnTo>
                    <a:pt x="262977" y="19177"/>
                  </a:lnTo>
                  <a:lnTo>
                    <a:pt x="249458" y="46790"/>
                  </a:lnTo>
                  <a:lnTo>
                    <a:pt x="247979" y="66917"/>
                  </a:lnTo>
                  <a:lnTo>
                    <a:pt x="252391" y="87561"/>
                  </a:lnTo>
                  <a:lnTo>
                    <a:pt x="280799" y="139917"/>
                  </a:lnTo>
                  <a:lnTo>
                    <a:pt x="300512" y="154710"/>
                  </a:lnTo>
                  <a:lnTo>
                    <a:pt x="323702" y="162845"/>
                  </a:lnTo>
                  <a:lnTo>
                    <a:pt x="356489" y="160848"/>
                  </a:lnTo>
                  <a:lnTo>
                    <a:pt x="395888" y="149692"/>
                  </a:lnTo>
                  <a:lnTo>
                    <a:pt x="420165" y="139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052849" y="2452900"/>
            <a:ext cx="1295006" cy="200282"/>
            <a:chOff x="1052849" y="2452900"/>
            <a:chExt cx="1295006" cy="200282"/>
          </a:xfrm>
        </p:grpSpPr>
        <p:sp>
          <p:nvSpPr>
            <p:cNvPr id="84" name="Freeform 83"/>
            <p:cNvSpPr/>
            <p:nvPr/>
          </p:nvSpPr>
          <p:spPr>
            <a:xfrm>
              <a:off x="1052849" y="2505208"/>
              <a:ext cx="242157" cy="147974"/>
            </a:xfrm>
            <a:custGeom>
              <a:avLst/>
              <a:gdLst/>
              <a:ahLst/>
              <a:cxnLst/>
              <a:rect l="0" t="0" r="0" b="0"/>
              <a:pathLst>
                <a:path w="242157" h="147974">
                  <a:moveTo>
                    <a:pt x="0" y="32159"/>
                  </a:moveTo>
                  <a:lnTo>
                    <a:pt x="0" y="90776"/>
                  </a:lnTo>
                  <a:lnTo>
                    <a:pt x="0" y="131156"/>
                  </a:lnTo>
                  <a:lnTo>
                    <a:pt x="1170" y="134422"/>
                  </a:lnTo>
                  <a:lnTo>
                    <a:pt x="5589" y="122453"/>
                  </a:lnTo>
                  <a:lnTo>
                    <a:pt x="12998" y="62233"/>
                  </a:lnTo>
                  <a:lnTo>
                    <a:pt x="15684" y="48699"/>
                  </a:lnTo>
                  <a:lnTo>
                    <a:pt x="28028" y="27422"/>
                  </a:lnTo>
                  <a:lnTo>
                    <a:pt x="36233" y="18473"/>
                  </a:lnTo>
                  <a:lnTo>
                    <a:pt x="44043" y="16016"/>
                  </a:lnTo>
                  <a:lnTo>
                    <a:pt x="51589" y="17888"/>
                  </a:lnTo>
                  <a:lnTo>
                    <a:pt x="86100" y="46108"/>
                  </a:lnTo>
                  <a:lnTo>
                    <a:pt x="107561" y="85694"/>
                  </a:lnTo>
                  <a:lnTo>
                    <a:pt x="107972" y="85397"/>
                  </a:lnTo>
                  <a:lnTo>
                    <a:pt x="105816" y="54114"/>
                  </a:lnTo>
                  <a:lnTo>
                    <a:pt x="111760" y="35678"/>
                  </a:lnTo>
                  <a:lnTo>
                    <a:pt x="134640" y="4778"/>
                  </a:lnTo>
                  <a:lnTo>
                    <a:pt x="142403" y="1037"/>
                  </a:lnTo>
                  <a:lnTo>
                    <a:pt x="160386" y="0"/>
                  </a:lnTo>
                  <a:lnTo>
                    <a:pt x="190242" y="11582"/>
                  </a:lnTo>
                  <a:lnTo>
                    <a:pt x="215725" y="29832"/>
                  </a:lnTo>
                  <a:lnTo>
                    <a:pt x="227679" y="49452"/>
                  </a:lnTo>
                  <a:lnTo>
                    <a:pt x="235722" y="73771"/>
                  </a:lnTo>
                  <a:lnTo>
                    <a:pt x="240885" y="121271"/>
                  </a:lnTo>
                  <a:lnTo>
                    <a:pt x="242156" y="147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12587" y="2484365"/>
              <a:ext cx="120372" cy="155425"/>
            </a:xfrm>
            <a:custGeom>
              <a:avLst/>
              <a:gdLst/>
              <a:ahLst/>
              <a:cxnLst/>
              <a:rect l="0" t="0" r="0" b="0"/>
              <a:pathLst>
                <a:path w="120372" h="155425">
                  <a:moveTo>
                    <a:pt x="14003" y="116173"/>
                  </a:moveTo>
                  <a:lnTo>
                    <a:pt x="31984" y="100532"/>
                  </a:lnTo>
                  <a:lnTo>
                    <a:pt x="90334" y="62718"/>
                  </a:lnTo>
                  <a:lnTo>
                    <a:pt x="107589" y="47962"/>
                  </a:lnTo>
                  <a:lnTo>
                    <a:pt x="119158" y="29705"/>
                  </a:lnTo>
                  <a:lnTo>
                    <a:pt x="120371" y="21093"/>
                  </a:lnTo>
                  <a:lnTo>
                    <a:pt x="115480" y="5285"/>
                  </a:lnTo>
                  <a:lnTo>
                    <a:pt x="108561" y="1304"/>
                  </a:lnTo>
                  <a:lnTo>
                    <a:pt x="88394" y="0"/>
                  </a:lnTo>
                  <a:lnTo>
                    <a:pt x="56322" y="5842"/>
                  </a:lnTo>
                  <a:lnTo>
                    <a:pt x="48065" y="11034"/>
                  </a:lnTo>
                  <a:lnTo>
                    <a:pt x="11111" y="57232"/>
                  </a:lnTo>
                  <a:lnTo>
                    <a:pt x="1799" y="75939"/>
                  </a:lnTo>
                  <a:lnTo>
                    <a:pt x="0" y="95952"/>
                  </a:lnTo>
                  <a:lnTo>
                    <a:pt x="4270" y="115375"/>
                  </a:lnTo>
                  <a:lnTo>
                    <a:pt x="13967" y="131806"/>
                  </a:lnTo>
                  <a:lnTo>
                    <a:pt x="29195" y="143788"/>
                  </a:lnTo>
                  <a:lnTo>
                    <a:pt x="38169" y="148621"/>
                  </a:lnTo>
                  <a:lnTo>
                    <a:pt x="78745" y="155424"/>
                  </a:lnTo>
                  <a:lnTo>
                    <a:pt x="98540" y="153895"/>
                  </a:lnTo>
                  <a:lnTo>
                    <a:pt x="119288" y="147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87374" y="2523504"/>
              <a:ext cx="239300" cy="123086"/>
            </a:xfrm>
            <a:custGeom>
              <a:avLst/>
              <a:gdLst/>
              <a:ahLst/>
              <a:cxnLst/>
              <a:rect l="0" t="0" r="0" b="0"/>
              <a:pathLst>
                <a:path w="239300" h="123086">
                  <a:moveTo>
                    <a:pt x="123486" y="55977"/>
                  </a:moveTo>
                  <a:lnTo>
                    <a:pt x="113910" y="31931"/>
                  </a:lnTo>
                  <a:lnTo>
                    <a:pt x="103242" y="17604"/>
                  </a:lnTo>
                  <a:lnTo>
                    <a:pt x="78493" y="1974"/>
                  </a:lnTo>
                  <a:lnTo>
                    <a:pt x="59035" y="0"/>
                  </a:lnTo>
                  <a:lnTo>
                    <a:pt x="39859" y="4193"/>
                  </a:lnTo>
                  <a:lnTo>
                    <a:pt x="23537" y="13855"/>
                  </a:lnTo>
                  <a:lnTo>
                    <a:pt x="11604" y="29067"/>
                  </a:lnTo>
                  <a:lnTo>
                    <a:pt x="3570" y="48697"/>
                  </a:lnTo>
                  <a:lnTo>
                    <a:pt x="0" y="73019"/>
                  </a:lnTo>
                  <a:lnTo>
                    <a:pt x="4652" y="96307"/>
                  </a:lnTo>
                  <a:lnTo>
                    <a:pt x="9168" y="107430"/>
                  </a:lnTo>
                  <a:lnTo>
                    <a:pt x="16858" y="114846"/>
                  </a:lnTo>
                  <a:lnTo>
                    <a:pt x="37881" y="123085"/>
                  </a:lnTo>
                  <a:lnTo>
                    <a:pt x="59703" y="120508"/>
                  </a:lnTo>
                  <a:lnTo>
                    <a:pt x="79930" y="111564"/>
                  </a:lnTo>
                  <a:lnTo>
                    <a:pt x="104471" y="92205"/>
                  </a:lnTo>
                  <a:lnTo>
                    <a:pt x="125391" y="64762"/>
                  </a:lnTo>
                  <a:lnTo>
                    <a:pt x="135251" y="44674"/>
                  </a:lnTo>
                  <a:lnTo>
                    <a:pt x="140688" y="40253"/>
                  </a:lnTo>
                  <a:lnTo>
                    <a:pt x="146652" y="39645"/>
                  </a:lnTo>
                  <a:lnTo>
                    <a:pt x="152968" y="41580"/>
                  </a:lnTo>
                  <a:lnTo>
                    <a:pt x="158348" y="46379"/>
                  </a:lnTo>
                  <a:lnTo>
                    <a:pt x="184734" y="83483"/>
                  </a:lnTo>
                  <a:lnTo>
                    <a:pt x="210264" y="99352"/>
                  </a:lnTo>
                  <a:lnTo>
                    <a:pt x="239299" y="108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31299" y="2505782"/>
              <a:ext cx="139698" cy="122275"/>
            </a:xfrm>
            <a:custGeom>
              <a:avLst/>
              <a:gdLst/>
              <a:ahLst/>
              <a:cxnLst/>
              <a:rect l="0" t="0" r="0" b="0"/>
              <a:pathLst>
                <a:path w="139698" h="122275">
                  <a:moveTo>
                    <a:pt x="90131" y="0"/>
                  </a:moveTo>
                  <a:lnTo>
                    <a:pt x="31514" y="14654"/>
                  </a:lnTo>
                  <a:lnTo>
                    <a:pt x="2313" y="30338"/>
                  </a:lnTo>
                  <a:lnTo>
                    <a:pt x="0" y="35433"/>
                  </a:lnTo>
                  <a:lnTo>
                    <a:pt x="1968" y="40000"/>
                  </a:lnTo>
                  <a:lnTo>
                    <a:pt x="13512" y="48193"/>
                  </a:lnTo>
                  <a:lnTo>
                    <a:pt x="30342" y="55734"/>
                  </a:lnTo>
                  <a:lnTo>
                    <a:pt x="84213" y="64042"/>
                  </a:lnTo>
                  <a:lnTo>
                    <a:pt x="118793" y="79547"/>
                  </a:lnTo>
                  <a:lnTo>
                    <a:pt x="136405" y="92286"/>
                  </a:lnTo>
                  <a:lnTo>
                    <a:pt x="139697" y="98959"/>
                  </a:lnTo>
                  <a:lnTo>
                    <a:pt x="139553" y="105747"/>
                  </a:lnTo>
                  <a:lnTo>
                    <a:pt x="137117" y="112612"/>
                  </a:lnTo>
                  <a:lnTo>
                    <a:pt x="129643" y="117188"/>
                  </a:lnTo>
                  <a:lnTo>
                    <a:pt x="105742" y="122274"/>
                  </a:lnTo>
                  <a:lnTo>
                    <a:pt x="46592" y="117473"/>
                  </a:lnTo>
                  <a:lnTo>
                    <a:pt x="2696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31654" y="2495253"/>
              <a:ext cx="110875" cy="145715"/>
            </a:xfrm>
            <a:custGeom>
              <a:avLst/>
              <a:gdLst/>
              <a:ahLst/>
              <a:cxnLst/>
              <a:rect l="0" t="0" r="0" b="0"/>
              <a:pathLst>
                <a:path w="110875" h="145715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3308" y="112886"/>
                  </a:lnTo>
                  <a:lnTo>
                    <a:pt x="19938" y="135570"/>
                  </a:lnTo>
                  <a:lnTo>
                    <a:pt x="26853" y="141853"/>
                  </a:lnTo>
                  <a:lnTo>
                    <a:pt x="36143" y="144871"/>
                  </a:lnTo>
                  <a:lnTo>
                    <a:pt x="47015" y="145714"/>
                  </a:lnTo>
                  <a:lnTo>
                    <a:pt x="65335" y="140411"/>
                  </a:lnTo>
                  <a:lnTo>
                    <a:pt x="81276" y="129086"/>
                  </a:lnTo>
                  <a:lnTo>
                    <a:pt x="96160" y="112354"/>
                  </a:lnTo>
                  <a:lnTo>
                    <a:pt x="104334" y="90100"/>
                  </a:lnTo>
                  <a:lnTo>
                    <a:pt x="110013" y="27463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63585" y="2453139"/>
              <a:ext cx="73701" cy="185869"/>
            </a:xfrm>
            <a:custGeom>
              <a:avLst/>
              <a:gdLst/>
              <a:ahLst/>
              <a:cxnLst/>
              <a:rect l="0" t="0" r="0" b="0"/>
              <a:pathLst>
                <a:path w="73701" h="185869">
                  <a:moveTo>
                    <a:pt x="0" y="63171"/>
                  </a:moveTo>
                  <a:lnTo>
                    <a:pt x="17958" y="125452"/>
                  </a:lnTo>
                  <a:lnTo>
                    <a:pt x="29368" y="163383"/>
                  </a:lnTo>
                  <a:lnTo>
                    <a:pt x="42367" y="185801"/>
                  </a:lnTo>
                  <a:lnTo>
                    <a:pt x="41113" y="185868"/>
                  </a:lnTo>
                  <a:lnTo>
                    <a:pt x="37937" y="183574"/>
                  </a:lnTo>
                  <a:lnTo>
                    <a:pt x="24435" y="154675"/>
                  </a:lnTo>
                  <a:lnTo>
                    <a:pt x="15169" y="124209"/>
                  </a:lnTo>
                  <a:lnTo>
                    <a:pt x="12591" y="99268"/>
                  </a:lnTo>
                  <a:lnTo>
                    <a:pt x="17684" y="75705"/>
                  </a:lnTo>
                  <a:lnTo>
                    <a:pt x="33706" y="4582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99581" y="2452900"/>
              <a:ext cx="148274" cy="182720"/>
            </a:xfrm>
            <a:custGeom>
              <a:avLst/>
              <a:gdLst/>
              <a:ahLst/>
              <a:cxnLst/>
              <a:rect l="0" t="0" r="0" b="0"/>
              <a:pathLst>
                <a:path w="148274" h="182720">
                  <a:moveTo>
                    <a:pt x="874" y="94996"/>
                  </a:moveTo>
                  <a:lnTo>
                    <a:pt x="38352" y="103329"/>
                  </a:lnTo>
                  <a:lnTo>
                    <a:pt x="73200" y="101755"/>
                  </a:lnTo>
                  <a:lnTo>
                    <a:pt x="93851" y="95660"/>
                  </a:lnTo>
                  <a:lnTo>
                    <a:pt x="110827" y="85153"/>
                  </a:lnTo>
                  <a:lnTo>
                    <a:pt x="123052" y="69564"/>
                  </a:lnTo>
                  <a:lnTo>
                    <a:pt x="127950" y="60494"/>
                  </a:lnTo>
                  <a:lnTo>
                    <a:pt x="130272" y="41057"/>
                  </a:lnTo>
                  <a:lnTo>
                    <a:pt x="126235" y="21890"/>
                  </a:lnTo>
                  <a:lnTo>
                    <a:pt x="116642" y="5573"/>
                  </a:lnTo>
                  <a:lnTo>
                    <a:pt x="108468" y="1455"/>
                  </a:lnTo>
                  <a:lnTo>
                    <a:pt x="86909" y="0"/>
                  </a:lnTo>
                  <a:lnTo>
                    <a:pt x="54052" y="11347"/>
                  </a:lnTo>
                  <a:lnTo>
                    <a:pt x="27679" y="35116"/>
                  </a:lnTo>
                  <a:lnTo>
                    <a:pt x="5047" y="64386"/>
                  </a:lnTo>
                  <a:lnTo>
                    <a:pt x="0" y="88020"/>
                  </a:lnTo>
                  <a:lnTo>
                    <a:pt x="6291" y="141321"/>
                  </a:lnTo>
                  <a:lnTo>
                    <a:pt x="11504" y="151616"/>
                  </a:lnTo>
                  <a:lnTo>
                    <a:pt x="26656" y="166174"/>
                  </a:lnTo>
                  <a:lnTo>
                    <a:pt x="54917" y="180946"/>
                  </a:lnTo>
                  <a:lnTo>
                    <a:pt x="78316" y="182719"/>
                  </a:lnTo>
                  <a:lnTo>
                    <a:pt x="138319" y="171197"/>
                  </a:lnTo>
                  <a:lnTo>
                    <a:pt x="148273" y="168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344531" y="2790051"/>
            <a:ext cx="6983719" cy="558012"/>
            <a:chOff x="2344531" y="2790051"/>
            <a:chExt cx="6983719" cy="558012"/>
          </a:xfrm>
        </p:grpSpPr>
        <p:sp>
          <p:nvSpPr>
            <p:cNvPr id="92" name="Freeform 91"/>
            <p:cNvSpPr/>
            <p:nvPr/>
          </p:nvSpPr>
          <p:spPr>
            <a:xfrm>
              <a:off x="2504064" y="3007270"/>
              <a:ext cx="222817" cy="256680"/>
            </a:xfrm>
            <a:custGeom>
              <a:avLst/>
              <a:gdLst/>
              <a:ahLst/>
              <a:cxnLst/>
              <a:rect l="0" t="0" r="0" b="0"/>
              <a:pathLst>
                <a:path w="222817" h="256680">
                  <a:moveTo>
                    <a:pt x="33303" y="14408"/>
                  </a:moveTo>
                  <a:lnTo>
                    <a:pt x="3995" y="58371"/>
                  </a:lnTo>
                  <a:lnTo>
                    <a:pt x="896" y="61264"/>
                  </a:lnTo>
                  <a:lnTo>
                    <a:pt x="0" y="59684"/>
                  </a:lnTo>
                  <a:lnTo>
                    <a:pt x="573" y="55120"/>
                  </a:lnTo>
                  <a:lnTo>
                    <a:pt x="12557" y="31930"/>
                  </a:lnTo>
                  <a:lnTo>
                    <a:pt x="27593" y="19076"/>
                  </a:lnTo>
                  <a:lnTo>
                    <a:pt x="65841" y="1292"/>
                  </a:lnTo>
                  <a:lnTo>
                    <a:pt x="86369" y="0"/>
                  </a:lnTo>
                  <a:lnTo>
                    <a:pt x="96756" y="1293"/>
                  </a:lnTo>
                  <a:lnTo>
                    <a:pt x="114537" y="12089"/>
                  </a:lnTo>
                  <a:lnTo>
                    <a:pt x="129069" y="28585"/>
                  </a:lnTo>
                  <a:lnTo>
                    <a:pt x="151835" y="78060"/>
                  </a:lnTo>
                  <a:lnTo>
                    <a:pt x="157331" y="114896"/>
                  </a:lnTo>
                  <a:lnTo>
                    <a:pt x="150783" y="168096"/>
                  </a:lnTo>
                  <a:lnTo>
                    <a:pt x="134836" y="224420"/>
                  </a:lnTo>
                  <a:lnTo>
                    <a:pt x="121713" y="242668"/>
                  </a:lnTo>
                  <a:lnTo>
                    <a:pt x="113300" y="250809"/>
                  </a:lnTo>
                  <a:lnTo>
                    <a:pt x="103012" y="255067"/>
                  </a:lnTo>
                  <a:lnTo>
                    <a:pt x="79103" y="256679"/>
                  </a:lnTo>
                  <a:lnTo>
                    <a:pt x="59118" y="250376"/>
                  </a:lnTo>
                  <a:lnTo>
                    <a:pt x="50513" y="245420"/>
                  </a:lnTo>
                  <a:lnTo>
                    <a:pt x="44777" y="237436"/>
                  </a:lnTo>
                  <a:lnTo>
                    <a:pt x="38403" y="216087"/>
                  </a:lnTo>
                  <a:lnTo>
                    <a:pt x="40404" y="183349"/>
                  </a:lnTo>
                  <a:lnTo>
                    <a:pt x="45056" y="174999"/>
                  </a:lnTo>
                  <a:lnTo>
                    <a:pt x="59584" y="162601"/>
                  </a:lnTo>
                  <a:lnTo>
                    <a:pt x="68371" y="159997"/>
                  </a:lnTo>
                  <a:lnTo>
                    <a:pt x="87493" y="160223"/>
                  </a:lnTo>
                  <a:lnTo>
                    <a:pt x="149253" y="176323"/>
                  </a:lnTo>
                  <a:lnTo>
                    <a:pt x="193444" y="198669"/>
                  </a:lnTo>
                  <a:lnTo>
                    <a:pt x="222816" y="203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44531" y="2905865"/>
              <a:ext cx="474392" cy="420108"/>
            </a:xfrm>
            <a:custGeom>
              <a:avLst/>
              <a:gdLst/>
              <a:ahLst/>
              <a:cxnLst/>
              <a:rect l="0" t="0" r="0" b="0"/>
              <a:pathLst>
                <a:path w="474392" h="420108">
                  <a:moveTo>
                    <a:pt x="329707" y="52642"/>
                  </a:moveTo>
                  <a:lnTo>
                    <a:pt x="273492" y="35854"/>
                  </a:lnTo>
                  <a:lnTo>
                    <a:pt x="214921" y="32429"/>
                  </a:lnTo>
                  <a:lnTo>
                    <a:pt x="187444" y="34300"/>
                  </a:lnTo>
                  <a:lnTo>
                    <a:pt x="141209" y="54565"/>
                  </a:lnTo>
                  <a:lnTo>
                    <a:pt x="81619" y="87991"/>
                  </a:lnTo>
                  <a:lnTo>
                    <a:pt x="54858" y="110039"/>
                  </a:lnTo>
                  <a:lnTo>
                    <a:pt x="17678" y="164143"/>
                  </a:lnTo>
                  <a:lnTo>
                    <a:pt x="1987" y="198763"/>
                  </a:lnTo>
                  <a:lnTo>
                    <a:pt x="0" y="223650"/>
                  </a:lnTo>
                  <a:lnTo>
                    <a:pt x="2667" y="283344"/>
                  </a:lnTo>
                  <a:lnTo>
                    <a:pt x="14307" y="322989"/>
                  </a:lnTo>
                  <a:lnTo>
                    <a:pt x="40372" y="366657"/>
                  </a:lnTo>
                  <a:lnTo>
                    <a:pt x="58394" y="383667"/>
                  </a:lnTo>
                  <a:lnTo>
                    <a:pt x="117261" y="409374"/>
                  </a:lnTo>
                  <a:lnTo>
                    <a:pt x="156406" y="417654"/>
                  </a:lnTo>
                  <a:lnTo>
                    <a:pt x="205049" y="420107"/>
                  </a:lnTo>
                  <a:lnTo>
                    <a:pt x="268298" y="415347"/>
                  </a:lnTo>
                  <a:lnTo>
                    <a:pt x="324683" y="401971"/>
                  </a:lnTo>
                  <a:lnTo>
                    <a:pt x="381688" y="371331"/>
                  </a:lnTo>
                  <a:lnTo>
                    <a:pt x="423163" y="342628"/>
                  </a:lnTo>
                  <a:lnTo>
                    <a:pt x="446435" y="314429"/>
                  </a:lnTo>
                  <a:lnTo>
                    <a:pt x="469283" y="257435"/>
                  </a:lnTo>
                  <a:lnTo>
                    <a:pt x="474391" y="197037"/>
                  </a:lnTo>
                  <a:lnTo>
                    <a:pt x="467073" y="160157"/>
                  </a:lnTo>
                  <a:lnTo>
                    <a:pt x="437642" y="105579"/>
                  </a:lnTo>
                  <a:lnTo>
                    <a:pt x="396312" y="56794"/>
                  </a:lnTo>
                  <a:lnTo>
                    <a:pt x="339613" y="23159"/>
                  </a:lnTo>
                  <a:lnTo>
                    <a:pt x="291933" y="5788"/>
                  </a:lnTo>
                  <a:lnTo>
                    <a:pt x="2560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48797" y="2959375"/>
              <a:ext cx="199224" cy="339954"/>
            </a:xfrm>
            <a:custGeom>
              <a:avLst/>
              <a:gdLst/>
              <a:ahLst/>
              <a:cxnLst/>
              <a:rect l="0" t="0" r="0" b="0"/>
              <a:pathLst>
                <a:path w="199224" h="339954">
                  <a:moveTo>
                    <a:pt x="188695" y="20189"/>
                  </a:moveTo>
                  <a:lnTo>
                    <a:pt x="177517" y="9011"/>
                  </a:lnTo>
                  <a:lnTo>
                    <a:pt x="159550" y="3523"/>
                  </a:lnTo>
                  <a:lnTo>
                    <a:pt x="109888" y="0"/>
                  </a:lnTo>
                  <a:lnTo>
                    <a:pt x="85819" y="5757"/>
                  </a:lnTo>
                  <a:lnTo>
                    <a:pt x="64594" y="17285"/>
                  </a:lnTo>
                  <a:lnTo>
                    <a:pt x="39490" y="44675"/>
                  </a:lnTo>
                  <a:lnTo>
                    <a:pt x="13166" y="95259"/>
                  </a:lnTo>
                  <a:lnTo>
                    <a:pt x="3325" y="139529"/>
                  </a:lnTo>
                  <a:lnTo>
                    <a:pt x="0" y="201300"/>
                  </a:lnTo>
                  <a:lnTo>
                    <a:pt x="7749" y="257392"/>
                  </a:lnTo>
                  <a:lnTo>
                    <a:pt x="18358" y="291293"/>
                  </a:lnTo>
                  <a:lnTo>
                    <a:pt x="29541" y="308746"/>
                  </a:lnTo>
                  <a:lnTo>
                    <a:pt x="45430" y="321182"/>
                  </a:lnTo>
                  <a:lnTo>
                    <a:pt x="84226" y="338698"/>
                  </a:lnTo>
                  <a:lnTo>
                    <a:pt x="104830" y="339953"/>
                  </a:lnTo>
                  <a:lnTo>
                    <a:pt x="167670" y="324934"/>
                  </a:lnTo>
                  <a:lnTo>
                    <a:pt x="185199" y="318238"/>
                  </a:lnTo>
                  <a:lnTo>
                    <a:pt x="199223" y="304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86993" y="3116435"/>
              <a:ext cx="125076" cy="137362"/>
            </a:xfrm>
            <a:custGeom>
              <a:avLst/>
              <a:gdLst/>
              <a:ahLst/>
              <a:cxnLst/>
              <a:rect l="0" t="0" r="0" b="0"/>
              <a:pathLst>
                <a:path w="125076" h="137362">
                  <a:moveTo>
                    <a:pt x="66312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7570"/>
                  </a:lnTo>
                  <a:lnTo>
                    <a:pt x="4085" y="90862"/>
                  </a:lnTo>
                  <a:lnTo>
                    <a:pt x="19538" y="117129"/>
                  </a:lnTo>
                  <a:lnTo>
                    <a:pt x="32266" y="132386"/>
                  </a:lnTo>
                  <a:lnTo>
                    <a:pt x="41275" y="136221"/>
                  </a:lnTo>
                  <a:lnTo>
                    <a:pt x="63764" y="137361"/>
                  </a:lnTo>
                  <a:lnTo>
                    <a:pt x="83117" y="130849"/>
                  </a:lnTo>
                  <a:lnTo>
                    <a:pt x="99518" y="118987"/>
                  </a:lnTo>
                  <a:lnTo>
                    <a:pt x="114605" y="102016"/>
                  </a:lnTo>
                  <a:lnTo>
                    <a:pt x="122871" y="79655"/>
                  </a:lnTo>
                  <a:lnTo>
                    <a:pt x="125075" y="67141"/>
                  </a:lnTo>
                  <a:lnTo>
                    <a:pt x="121285" y="43878"/>
                  </a:lnTo>
                  <a:lnTo>
                    <a:pt x="116999" y="32762"/>
                  </a:lnTo>
                  <a:lnTo>
                    <a:pt x="102878" y="17290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58590" y="3063792"/>
              <a:ext cx="105286" cy="154568"/>
            </a:xfrm>
            <a:custGeom>
              <a:avLst/>
              <a:gdLst/>
              <a:ahLst/>
              <a:cxnLst/>
              <a:rect l="0" t="0" r="0" b="0"/>
              <a:pathLst>
                <a:path w="105286" h="154568">
                  <a:moveTo>
                    <a:pt x="0" y="84228"/>
                  </a:moveTo>
                  <a:lnTo>
                    <a:pt x="34329" y="145101"/>
                  </a:lnTo>
                  <a:lnTo>
                    <a:pt x="40433" y="152886"/>
                  </a:lnTo>
                  <a:lnTo>
                    <a:pt x="43334" y="154567"/>
                  </a:lnTo>
                  <a:lnTo>
                    <a:pt x="44097" y="152178"/>
                  </a:lnTo>
                  <a:lnTo>
                    <a:pt x="36917" y="123127"/>
                  </a:lnTo>
                  <a:lnTo>
                    <a:pt x="15621" y="70157"/>
                  </a:lnTo>
                  <a:lnTo>
                    <a:pt x="13923" y="57300"/>
                  </a:lnTo>
                  <a:lnTo>
                    <a:pt x="16302" y="46389"/>
                  </a:lnTo>
                  <a:lnTo>
                    <a:pt x="28302" y="28027"/>
                  </a:lnTo>
                  <a:lnTo>
                    <a:pt x="54789" y="1012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33871" y="3021678"/>
              <a:ext cx="66876" cy="163926"/>
            </a:xfrm>
            <a:custGeom>
              <a:avLst/>
              <a:gdLst/>
              <a:ahLst/>
              <a:cxnLst/>
              <a:rect l="0" t="0" r="0" b="0"/>
              <a:pathLst>
                <a:path w="66876" h="163926">
                  <a:moveTo>
                    <a:pt x="3704" y="94757"/>
                  </a:moveTo>
                  <a:lnTo>
                    <a:pt x="22832" y="147462"/>
                  </a:lnTo>
                  <a:lnTo>
                    <a:pt x="34042" y="163415"/>
                  </a:lnTo>
                  <a:lnTo>
                    <a:pt x="36797" y="163925"/>
                  </a:lnTo>
                  <a:lnTo>
                    <a:pt x="37465" y="159586"/>
                  </a:lnTo>
                  <a:lnTo>
                    <a:pt x="30130" y="124590"/>
                  </a:lnTo>
                  <a:lnTo>
                    <a:pt x="1513" y="63018"/>
                  </a:lnTo>
                  <a:lnTo>
                    <a:pt x="0" y="42046"/>
                  </a:lnTo>
                  <a:lnTo>
                    <a:pt x="1235" y="31540"/>
                  </a:lnTo>
                  <a:lnTo>
                    <a:pt x="5567" y="23367"/>
                  </a:lnTo>
                  <a:lnTo>
                    <a:pt x="19740" y="11165"/>
                  </a:lnTo>
                  <a:lnTo>
                    <a:pt x="37737" y="4963"/>
                  </a:lnTo>
                  <a:lnTo>
                    <a:pt x="668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74445" y="3020360"/>
              <a:ext cx="105286" cy="159247"/>
            </a:xfrm>
            <a:custGeom>
              <a:avLst/>
              <a:gdLst/>
              <a:ahLst/>
              <a:cxnLst/>
              <a:rect l="0" t="0" r="0" b="0"/>
              <a:pathLst>
                <a:path w="105286" h="159247">
                  <a:moveTo>
                    <a:pt x="0" y="85546"/>
                  </a:moveTo>
                  <a:lnTo>
                    <a:pt x="42692" y="82427"/>
                  </a:lnTo>
                  <a:lnTo>
                    <a:pt x="53028" y="79957"/>
                  </a:lnTo>
                  <a:lnTo>
                    <a:pt x="61089" y="74801"/>
                  </a:lnTo>
                  <a:lnTo>
                    <a:pt x="73164" y="59714"/>
                  </a:lnTo>
                  <a:lnTo>
                    <a:pt x="80950" y="25900"/>
                  </a:lnTo>
                  <a:lnTo>
                    <a:pt x="78533" y="16536"/>
                  </a:lnTo>
                  <a:lnTo>
                    <a:pt x="73413" y="9124"/>
                  </a:lnTo>
                  <a:lnTo>
                    <a:pt x="66489" y="3013"/>
                  </a:lnTo>
                  <a:lnTo>
                    <a:pt x="58364" y="108"/>
                  </a:lnTo>
                  <a:lnTo>
                    <a:pt x="39978" y="0"/>
                  </a:lnTo>
                  <a:lnTo>
                    <a:pt x="32501" y="3949"/>
                  </a:lnTo>
                  <a:lnTo>
                    <a:pt x="21074" y="17696"/>
                  </a:lnTo>
                  <a:lnTo>
                    <a:pt x="8064" y="45165"/>
                  </a:lnTo>
                  <a:lnTo>
                    <a:pt x="2390" y="86710"/>
                  </a:lnTo>
                  <a:lnTo>
                    <a:pt x="7301" y="109850"/>
                  </a:lnTo>
                  <a:lnTo>
                    <a:pt x="23220" y="136031"/>
                  </a:lnTo>
                  <a:lnTo>
                    <a:pt x="29518" y="143769"/>
                  </a:lnTo>
                  <a:lnTo>
                    <a:pt x="48994" y="152368"/>
                  </a:lnTo>
                  <a:lnTo>
                    <a:pt x="105285" y="159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56199" y="3021678"/>
              <a:ext cx="110277" cy="147400"/>
            </a:xfrm>
            <a:custGeom>
              <a:avLst/>
              <a:gdLst/>
              <a:ahLst/>
              <a:cxnLst/>
              <a:rect l="0" t="0" r="0" b="0"/>
              <a:pathLst>
                <a:path w="110277" h="147400">
                  <a:moveTo>
                    <a:pt x="91987" y="0"/>
                  </a:moveTo>
                  <a:lnTo>
                    <a:pt x="29895" y="14655"/>
                  </a:lnTo>
                  <a:lnTo>
                    <a:pt x="11358" y="27570"/>
                  </a:lnTo>
                  <a:lnTo>
                    <a:pt x="3140" y="35928"/>
                  </a:lnTo>
                  <a:lnTo>
                    <a:pt x="0" y="43839"/>
                  </a:lnTo>
                  <a:lnTo>
                    <a:pt x="247" y="51453"/>
                  </a:lnTo>
                  <a:lnTo>
                    <a:pt x="2751" y="58869"/>
                  </a:lnTo>
                  <a:lnTo>
                    <a:pt x="9100" y="63812"/>
                  </a:lnTo>
                  <a:lnTo>
                    <a:pt x="72063" y="80067"/>
                  </a:lnTo>
                  <a:lnTo>
                    <a:pt x="97560" y="82379"/>
                  </a:lnTo>
                  <a:lnTo>
                    <a:pt x="105061" y="86505"/>
                  </a:lnTo>
                  <a:lnTo>
                    <a:pt x="108892" y="92765"/>
                  </a:lnTo>
                  <a:lnTo>
                    <a:pt x="110276" y="100448"/>
                  </a:lnTo>
                  <a:lnTo>
                    <a:pt x="107689" y="107910"/>
                  </a:lnTo>
                  <a:lnTo>
                    <a:pt x="95457" y="122439"/>
                  </a:lnTo>
                  <a:lnTo>
                    <a:pt x="68838" y="138184"/>
                  </a:lnTo>
                  <a:lnTo>
                    <a:pt x="1828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6118" y="3021862"/>
              <a:ext cx="110664" cy="272875"/>
            </a:xfrm>
            <a:custGeom>
              <a:avLst/>
              <a:gdLst/>
              <a:ahLst/>
              <a:cxnLst/>
              <a:rect l="0" t="0" r="0" b="0"/>
              <a:pathLst>
                <a:path w="110664" h="272875">
                  <a:moveTo>
                    <a:pt x="27353" y="126158"/>
                  </a:moveTo>
                  <a:lnTo>
                    <a:pt x="32942" y="184775"/>
                  </a:lnTo>
                  <a:lnTo>
                    <a:pt x="45312" y="238949"/>
                  </a:lnTo>
                  <a:lnTo>
                    <a:pt x="53211" y="272532"/>
                  </a:lnTo>
                  <a:lnTo>
                    <a:pt x="52781" y="272874"/>
                  </a:lnTo>
                  <a:lnTo>
                    <a:pt x="34012" y="214053"/>
                  </a:lnTo>
                  <a:lnTo>
                    <a:pt x="13027" y="159421"/>
                  </a:lnTo>
                  <a:lnTo>
                    <a:pt x="1402" y="110538"/>
                  </a:lnTo>
                  <a:lnTo>
                    <a:pt x="0" y="47857"/>
                  </a:lnTo>
                  <a:lnTo>
                    <a:pt x="5838" y="24677"/>
                  </a:lnTo>
                  <a:lnTo>
                    <a:pt x="16231" y="6576"/>
                  </a:lnTo>
                  <a:lnTo>
                    <a:pt x="24618" y="1983"/>
                  </a:lnTo>
                  <a:lnTo>
                    <a:pt x="46414" y="0"/>
                  </a:lnTo>
                  <a:lnTo>
                    <a:pt x="65460" y="6137"/>
                  </a:lnTo>
                  <a:lnTo>
                    <a:pt x="102341" y="29141"/>
                  </a:lnTo>
                  <a:lnTo>
                    <a:pt x="107761" y="38083"/>
                  </a:lnTo>
                  <a:lnTo>
                    <a:pt x="110663" y="60498"/>
                  </a:lnTo>
                  <a:lnTo>
                    <a:pt x="104934" y="79818"/>
                  </a:lnTo>
                  <a:lnTo>
                    <a:pt x="100131" y="88246"/>
                  </a:lnTo>
                  <a:lnTo>
                    <a:pt x="85435" y="100730"/>
                  </a:lnTo>
                  <a:lnTo>
                    <a:pt x="63670" y="111215"/>
                  </a:lnTo>
                  <a:lnTo>
                    <a:pt x="48410" y="11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90092" y="3050491"/>
              <a:ext cx="115751" cy="96060"/>
            </a:xfrm>
            <a:custGeom>
              <a:avLst/>
              <a:gdLst/>
              <a:ahLst/>
              <a:cxnLst/>
              <a:rect l="0" t="0" r="0" b="0"/>
              <a:pathLst>
                <a:path w="115751" h="96060">
                  <a:moveTo>
                    <a:pt x="95006" y="13301"/>
                  </a:moveTo>
                  <a:lnTo>
                    <a:pt x="83828" y="2123"/>
                  </a:lnTo>
                  <a:lnTo>
                    <a:pt x="77025" y="0"/>
                  </a:lnTo>
                  <a:lnTo>
                    <a:pt x="50684" y="2601"/>
                  </a:lnTo>
                  <a:lnTo>
                    <a:pt x="21823" y="11951"/>
                  </a:lnTo>
                  <a:lnTo>
                    <a:pt x="5548" y="22840"/>
                  </a:lnTo>
                  <a:lnTo>
                    <a:pt x="1442" y="31359"/>
                  </a:lnTo>
                  <a:lnTo>
                    <a:pt x="0" y="53302"/>
                  </a:lnTo>
                  <a:lnTo>
                    <a:pt x="6378" y="72413"/>
                  </a:lnTo>
                  <a:lnTo>
                    <a:pt x="11354" y="80785"/>
                  </a:lnTo>
                  <a:lnTo>
                    <a:pt x="19351" y="86367"/>
                  </a:lnTo>
                  <a:lnTo>
                    <a:pt x="52963" y="94222"/>
                  </a:lnTo>
                  <a:lnTo>
                    <a:pt x="79050" y="96059"/>
                  </a:lnTo>
                  <a:lnTo>
                    <a:pt x="90218" y="93040"/>
                  </a:lnTo>
                  <a:lnTo>
                    <a:pt x="108866" y="80326"/>
                  </a:lnTo>
                  <a:lnTo>
                    <a:pt x="113604" y="70853"/>
                  </a:lnTo>
                  <a:lnTo>
                    <a:pt x="115750" y="47849"/>
                  </a:lnTo>
                  <a:lnTo>
                    <a:pt x="105534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16684" y="3022895"/>
              <a:ext cx="147399" cy="100998"/>
            </a:xfrm>
            <a:custGeom>
              <a:avLst/>
              <a:gdLst/>
              <a:ahLst/>
              <a:cxnLst/>
              <a:rect l="0" t="0" r="0" b="0"/>
              <a:pathLst>
                <a:path w="147399" h="100998">
                  <a:moveTo>
                    <a:pt x="0" y="40897"/>
                  </a:moveTo>
                  <a:lnTo>
                    <a:pt x="15641" y="58878"/>
                  </a:lnTo>
                  <a:lnTo>
                    <a:pt x="40433" y="99461"/>
                  </a:lnTo>
                  <a:lnTo>
                    <a:pt x="43333" y="100997"/>
                  </a:lnTo>
                  <a:lnTo>
                    <a:pt x="44096" y="98511"/>
                  </a:lnTo>
                  <a:lnTo>
                    <a:pt x="37074" y="50014"/>
                  </a:lnTo>
                  <a:lnTo>
                    <a:pt x="42213" y="29741"/>
                  </a:lnTo>
                  <a:lnTo>
                    <a:pt x="52297" y="9033"/>
                  </a:lnTo>
                  <a:lnTo>
                    <a:pt x="59431" y="3277"/>
                  </a:lnTo>
                  <a:lnTo>
                    <a:pt x="67696" y="609"/>
                  </a:lnTo>
                  <a:lnTo>
                    <a:pt x="76716" y="0"/>
                  </a:lnTo>
                  <a:lnTo>
                    <a:pt x="92977" y="5563"/>
                  </a:lnTo>
                  <a:lnTo>
                    <a:pt x="108004" y="17004"/>
                  </a:lnTo>
                  <a:lnTo>
                    <a:pt x="128447" y="43177"/>
                  </a:lnTo>
                  <a:lnTo>
                    <a:pt x="143308" y="77223"/>
                  </a:lnTo>
                  <a:lnTo>
                    <a:pt x="147398" y="93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99675" y="2867886"/>
              <a:ext cx="132864" cy="285829"/>
            </a:xfrm>
            <a:custGeom>
              <a:avLst/>
              <a:gdLst/>
              <a:ahLst/>
              <a:cxnLst/>
              <a:rect l="0" t="0" r="0" b="0"/>
              <a:pathLst>
                <a:path w="132864" h="285829">
                  <a:moveTo>
                    <a:pt x="90750" y="185378"/>
                  </a:moveTo>
                  <a:lnTo>
                    <a:pt x="72769" y="169737"/>
                  </a:lnTo>
                  <a:lnTo>
                    <a:pt x="55852" y="161659"/>
                  </a:lnTo>
                  <a:lnTo>
                    <a:pt x="47597" y="161376"/>
                  </a:lnTo>
                  <a:lnTo>
                    <a:pt x="32186" y="167301"/>
                  </a:lnTo>
                  <a:lnTo>
                    <a:pt x="10357" y="183792"/>
                  </a:lnTo>
                  <a:lnTo>
                    <a:pt x="2377" y="203000"/>
                  </a:lnTo>
                  <a:lnTo>
                    <a:pt x="0" y="225965"/>
                  </a:lnTo>
                  <a:lnTo>
                    <a:pt x="2843" y="247870"/>
                  </a:lnTo>
                  <a:lnTo>
                    <a:pt x="11126" y="266185"/>
                  </a:lnTo>
                  <a:lnTo>
                    <a:pt x="16610" y="274344"/>
                  </a:lnTo>
                  <a:lnTo>
                    <a:pt x="24945" y="279784"/>
                  </a:lnTo>
                  <a:lnTo>
                    <a:pt x="46685" y="285828"/>
                  </a:lnTo>
                  <a:lnTo>
                    <a:pt x="79643" y="283641"/>
                  </a:lnTo>
                  <a:lnTo>
                    <a:pt x="88025" y="278963"/>
                  </a:lnTo>
                  <a:lnTo>
                    <a:pt x="100457" y="264406"/>
                  </a:lnTo>
                  <a:lnTo>
                    <a:pt x="114033" y="230890"/>
                  </a:lnTo>
                  <a:lnTo>
                    <a:pt x="120695" y="177644"/>
                  </a:lnTo>
                  <a:lnTo>
                    <a:pt x="118891" y="122066"/>
                  </a:lnTo>
                  <a:lnTo>
                    <a:pt x="107617" y="66027"/>
                  </a:lnTo>
                  <a:lnTo>
                    <a:pt x="85719" y="19473"/>
                  </a:lnTo>
                  <a:lnTo>
                    <a:pt x="72526" y="2068"/>
                  </a:lnTo>
                  <a:lnTo>
                    <a:pt x="66902" y="0"/>
                  </a:lnTo>
                  <a:lnTo>
                    <a:pt x="61983" y="2131"/>
                  </a:lnTo>
                  <a:lnTo>
                    <a:pt x="57534" y="7061"/>
                  </a:lnTo>
                  <a:lnTo>
                    <a:pt x="55710" y="28137"/>
                  </a:lnTo>
                  <a:lnTo>
                    <a:pt x="67115" y="90495"/>
                  </a:lnTo>
                  <a:lnTo>
                    <a:pt x="83525" y="143932"/>
                  </a:lnTo>
                  <a:lnTo>
                    <a:pt x="102257" y="179337"/>
                  </a:lnTo>
                  <a:lnTo>
                    <a:pt x="132863" y="227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37823" y="306379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27295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22052" y="3028391"/>
              <a:ext cx="136871" cy="125348"/>
            </a:xfrm>
            <a:custGeom>
              <a:avLst/>
              <a:gdLst/>
              <a:ahLst/>
              <a:cxnLst/>
              <a:rect l="0" t="0" r="0" b="0"/>
              <a:pathLst>
                <a:path w="136871" h="125348">
                  <a:moveTo>
                    <a:pt x="0" y="88044"/>
                  </a:moveTo>
                  <a:lnTo>
                    <a:pt x="15641" y="106025"/>
                  </a:lnTo>
                  <a:lnTo>
                    <a:pt x="25171" y="125347"/>
                  </a:lnTo>
                  <a:lnTo>
                    <a:pt x="21400" y="64549"/>
                  </a:lnTo>
                  <a:lnTo>
                    <a:pt x="23549" y="38997"/>
                  </a:lnTo>
                  <a:lnTo>
                    <a:pt x="32303" y="15942"/>
                  </a:lnTo>
                  <a:lnTo>
                    <a:pt x="40252" y="8391"/>
                  </a:lnTo>
                  <a:lnTo>
                    <a:pt x="61563" y="0"/>
                  </a:lnTo>
                  <a:lnTo>
                    <a:pt x="71458" y="102"/>
                  </a:lnTo>
                  <a:lnTo>
                    <a:pt x="88690" y="6455"/>
                  </a:lnTo>
                  <a:lnTo>
                    <a:pt x="101029" y="23316"/>
                  </a:lnTo>
                  <a:lnTo>
                    <a:pt x="131182" y="81668"/>
                  </a:lnTo>
                  <a:lnTo>
                    <a:pt x="136870" y="98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27336" y="3007794"/>
              <a:ext cx="229111" cy="340269"/>
            </a:xfrm>
            <a:custGeom>
              <a:avLst/>
              <a:gdLst/>
              <a:ahLst/>
              <a:cxnLst/>
              <a:rect l="0" t="0" r="0" b="0"/>
              <a:pathLst>
                <a:path w="229111" h="340269">
                  <a:moveTo>
                    <a:pt x="168456" y="77055"/>
                  </a:moveTo>
                  <a:lnTo>
                    <a:pt x="158881" y="53009"/>
                  </a:lnTo>
                  <a:lnTo>
                    <a:pt x="129053" y="17462"/>
                  </a:lnTo>
                  <a:lnTo>
                    <a:pt x="102969" y="1946"/>
                  </a:lnTo>
                  <a:lnTo>
                    <a:pt x="83199" y="0"/>
                  </a:lnTo>
                  <a:lnTo>
                    <a:pt x="63884" y="4204"/>
                  </a:lnTo>
                  <a:lnTo>
                    <a:pt x="47500" y="13871"/>
                  </a:lnTo>
                  <a:lnTo>
                    <a:pt x="42195" y="23234"/>
                  </a:lnTo>
                  <a:lnTo>
                    <a:pt x="36301" y="49235"/>
                  </a:lnTo>
                  <a:lnTo>
                    <a:pt x="39921" y="74050"/>
                  </a:lnTo>
                  <a:lnTo>
                    <a:pt x="55112" y="104631"/>
                  </a:lnTo>
                  <a:lnTo>
                    <a:pt x="61308" y="112987"/>
                  </a:lnTo>
                  <a:lnTo>
                    <a:pt x="70118" y="117387"/>
                  </a:lnTo>
                  <a:lnTo>
                    <a:pt x="92385" y="119157"/>
                  </a:lnTo>
                  <a:lnTo>
                    <a:pt x="111640" y="112925"/>
                  </a:lnTo>
                  <a:lnTo>
                    <a:pt x="120051" y="107987"/>
                  </a:lnTo>
                  <a:lnTo>
                    <a:pt x="132515" y="93143"/>
                  </a:lnTo>
                  <a:lnTo>
                    <a:pt x="137476" y="84271"/>
                  </a:lnTo>
                  <a:lnTo>
                    <a:pt x="143124" y="80696"/>
                  </a:lnTo>
                  <a:lnTo>
                    <a:pt x="149228" y="80652"/>
                  </a:lnTo>
                  <a:lnTo>
                    <a:pt x="155638" y="82963"/>
                  </a:lnTo>
                  <a:lnTo>
                    <a:pt x="165879" y="94889"/>
                  </a:lnTo>
                  <a:lnTo>
                    <a:pt x="189287" y="151396"/>
                  </a:lnTo>
                  <a:lnTo>
                    <a:pt x="218884" y="213982"/>
                  </a:lnTo>
                  <a:lnTo>
                    <a:pt x="225963" y="236177"/>
                  </a:lnTo>
                  <a:lnTo>
                    <a:pt x="229110" y="261640"/>
                  </a:lnTo>
                  <a:lnTo>
                    <a:pt x="226440" y="272642"/>
                  </a:lnTo>
                  <a:lnTo>
                    <a:pt x="214114" y="291105"/>
                  </a:lnTo>
                  <a:lnTo>
                    <a:pt x="190698" y="300870"/>
                  </a:lnTo>
                  <a:lnTo>
                    <a:pt x="133595" y="312728"/>
                  </a:lnTo>
                  <a:lnTo>
                    <a:pt x="85728" y="317290"/>
                  </a:lnTo>
                  <a:lnTo>
                    <a:pt x="29066" y="327237"/>
                  </a:lnTo>
                  <a:lnTo>
                    <a:pt x="0" y="340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74606" y="2984504"/>
              <a:ext cx="176361" cy="172278"/>
            </a:xfrm>
            <a:custGeom>
              <a:avLst/>
              <a:gdLst/>
              <a:ahLst/>
              <a:cxnLst/>
              <a:rect l="0" t="0" r="0" b="0"/>
              <a:pathLst>
                <a:path w="176361" h="172278">
                  <a:moveTo>
                    <a:pt x="105497" y="5589"/>
                  </a:moveTo>
                  <a:lnTo>
                    <a:pt x="88730" y="0"/>
                  </a:lnTo>
                  <a:lnTo>
                    <a:pt x="71139" y="375"/>
                  </a:lnTo>
                  <a:lnTo>
                    <a:pt x="31250" y="10148"/>
                  </a:lnTo>
                  <a:lnTo>
                    <a:pt x="5639" y="25527"/>
                  </a:lnTo>
                  <a:lnTo>
                    <a:pt x="1490" y="34089"/>
                  </a:lnTo>
                  <a:lnTo>
                    <a:pt x="0" y="56080"/>
                  </a:lnTo>
                  <a:lnTo>
                    <a:pt x="3580" y="64986"/>
                  </a:lnTo>
                  <a:lnTo>
                    <a:pt x="16917" y="78001"/>
                  </a:lnTo>
                  <a:lnTo>
                    <a:pt x="74454" y="103434"/>
                  </a:lnTo>
                  <a:lnTo>
                    <a:pt x="134959" y="121347"/>
                  </a:lnTo>
                  <a:lnTo>
                    <a:pt x="156026" y="129567"/>
                  </a:lnTo>
                  <a:lnTo>
                    <a:pt x="173188" y="141019"/>
                  </a:lnTo>
                  <a:lnTo>
                    <a:pt x="176360" y="147348"/>
                  </a:lnTo>
                  <a:lnTo>
                    <a:pt x="176136" y="153907"/>
                  </a:lnTo>
                  <a:lnTo>
                    <a:pt x="173646" y="160620"/>
                  </a:lnTo>
                  <a:lnTo>
                    <a:pt x="166138" y="165095"/>
                  </a:lnTo>
                  <a:lnTo>
                    <a:pt x="112059" y="172277"/>
                  </a:lnTo>
                  <a:lnTo>
                    <a:pt x="50641" y="168106"/>
                  </a:lnTo>
                  <a:lnTo>
                    <a:pt x="212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06445" y="306379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95917" y="2990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97286" y="2849833"/>
              <a:ext cx="278260" cy="340444"/>
            </a:xfrm>
            <a:custGeom>
              <a:avLst/>
              <a:gdLst/>
              <a:ahLst/>
              <a:cxnLst/>
              <a:rect l="0" t="0" r="0" b="0"/>
              <a:pathLst>
                <a:path w="278260" h="340444">
                  <a:moveTo>
                    <a:pt x="98672" y="213959"/>
                  </a:moveTo>
                  <a:lnTo>
                    <a:pt x="87493" y="202781"/>
                  </a:lnTo>
                  <a:lnTo>
                    <a:pt x="69527" y="197293"/>
                  </a:lnTo>
                  <a:lnTo>
                    <a:pt x="58185" y="195829"/>
                  </a:lnTo>
                  <a:lnTo>
                    <a:pt x="48284" y="198363"/>
                  </a:lnTo>
                  <a:lnTo>
                    <a:pt x="31044" y="210537"/>
                  </a:lnTo>
                  <a:lnTo>
                    <a:pt x="18702" y="230766"/>
                  </a:lnTo>
                  <a:lnTo>
                    <a:pt x="1247" y="276291"/>
                  </a:lnTo>
                  <a:lnTo>
                    <a:pt x="0" y="297814"/>
                  </a:lnTo>
                  <a:lnTo>
                    <a:pt x="4515" y="317909"/>
                  </a:lnTo>
                  <a:lnTo>
                    <a:pt x="14320" y="334638"/>
                  </a:lnTo>
                  <a:lnTo>
                    <a:pt x="21381" y="338866"/>
                  </a:lnTo>
                  <a:lnTo>
                    <a:pt x="38584" y="340443"/>
                  </a:lnTo>
                  <a:lnTo>
                    <a:pt x="46915" y="336887"/>
                  </a:lnTo>
                  <a:lnTo>
                    <a:pt x="62411" y="323576"/>
                  </a:lnTo>
                  <a:lnTo>
                    <a:pt x="78699" y="296351"/>
                  </a:lnTo>
                  <a:lnTo>
                    <a:pt x="93513" y="254541"/>
                  </a:lnTo>
                  <a:lnTo>
                    <a:pt x="100772" y="202435"/>
                  </a:lnTo>
                  <a:lnTo>
                    <a:pt x="107536" y="147082"/>
                  </a:lnTo>
                  <a:lnTo>
                    <a:pt x="100466" y="92258"/>
                  </a:lnTo>
                  <a:lnTo>
                    <a:pt x="84408" y="35586"/>
                  </a:lnTo>
                  <a:lnTo>
                    <a:pt x="72891" y="0"/>
                  </a:lnTo>
                  <a:lnTo>
                    <a:pt x="74736" y="5393"/>
                  </a:lnTo>
                  <a:lnTo>
                    <a:pt x="80356" y="66940"/>
                  </a:lnTo>
                  <a:lnTo>
                    <a:pt x="92194" y="122787"/>
                  </a:lnTo>
                  <a:lnTo>
                    <a:pt x="98562" y="184945"/>
                  </a:lnTo>
                  <a:lnTo>
                    <a:pt x="106752" y="236564"/>
                  </a:lnTo>
                  <a:lnTo>
                    <a:pt x="107569" y="250086"/>
                  </a:lnTo>
                  <a:lnTo>
                    <a:pt x="110452" y="256761"/>
                  </a:lnTo>
                  <a:lnTo>
                    <a:pt x="114714" y="258872"/>
                  </a:lnTo>
                  <a:lnTo>
                    <a:pt x="119895" y="257939"/>
                  </a:lnTo>
                  <a:lnTo>
                    <a:pt x="173973" y="228671"/>
                  </a:lnTo>
                  <a:lnTo>
                    <a:pt x="234513" y="205830"/>
                  </a:lnTo>
                  <a:lnTo>
                    <a:pt x="273549" y="174746"/>
                  </a:lnTo>
                  <a:lnTo>
                    <a:pt x="277258" y="166760"/>
                  </a:lnTo>
                  <a:lnTo>
                    <a:pt x="278259" y="148528"/>
                  </a:lnTo>
                  <a:lnTo>
                    <a:pt x="274549" y="141093"/>
                  </a:lnTo>
                  <a:lnTo>
                    <a:pt x="261067" y="129712"/>
                  </a:lnTo>
                  <a:lnTo>
                    <a:pt x="252559" y="128548"/>
                  </a:lnTo>
                  <a:lnTo>
                    <a:pt x="233747" y="133495"/>
                  </a:lnTo>
                  <a:lnTo>
                    <a:pt x="209014" y="149434"/>
                  </a:lnTo>
                  <a:lnTo>
                    <a:pt x="197236" y="165394"/>
                  </a:lnTo>
                  <a:lnTo>
                    <a:pt x="180142" y="204236"/>
                  </a:lnTo>
                  <a:lnTo>
                    <a:pt x="178944" y="227965"/>
                  </a:lnTo>
                  <a:lnTo>
                    <a:pt x="187707" y="275738"/>
                  </a:lnTo>
                  <a:lnTo>
                    <a:pt x="193124" y="284391"/>
                  </a:lnTo>
                  <a:lnTo>
                    <a:pt x="216344" y="302158"/>
                  </a:lnTo>
                  <a:lnTo>
                    <a:pt x="246071" y="319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27585" y="2979564"/>
              <a:ext cx="147852" cy="186415"/>
            </a:xfrm>
            <a:custGeom>
              <a:avLst/>
              <a:gdLst/>
              <a:ahLst/>
              <a:cxnLst/>
              <a:rect l="0" t="0" r="0" b="0"/>
              <a:pathLst>
                <a:path w="147852" h="186415">
                  <a:moveTo>
                    <a:pt x="136871" y="0"/>
                  </a:moveTo>
                  <a:lnTo>
                    <a:pt x="114514" y="0"/>
                  </a:lnTo>
                  <a:lnTo>
                    <a:pt x="83843" y="11179"/>
                  </a:lnTo>
                  <a:lnTo>
                    <a:pt x="26613" y="49498"/>
                  </a:lnTo>
                  <a:lnTo>
                    <a:pt x="9705" y="75888"/>
                  </a:lnTo>
                  <a:lnTo>
                    <a:pt x="9980" y="83347"/>
                  </a:lnTo>
                  <a:lnTo>
                    <a:pt x="13672" y="89490"/>
                  </a:lnTo>
                  <a:lnTo>
                    <a:pt x="19643" y="94755"/>
                  </a:lnTo>
                  <a:lnTo>
                    <a:pt x="38756" y="100605"/>
                  </a:lnTo>
                  <a:lnTo>
                    <a:pt x="100380" y="107009"/>
                  </a:lnTo>
                  <a:lnTo>
                    <a:pt x="127359" y="121914"/>
                  </a:lnTo>
                  <a:lnTo>
                    <a:pt x="142782" y="134512"/>
                  </a:lnTo>
                  <a:lnTo>
                    <a:pt x="146661" y="142318"/>
                  </a:lnTo>
                  <a:lnTo>
                    <a:pt x="147851" y="160348"/>
                  </a:lnTo>
                  <a:lnTo>
                    <a:pt x="144191" y="167730"/>
                  </a:lnTo>
                  <a:lnTo>
                    <a:pt x="130765" y="179052"/>
                  </a:lnTo>
                  <a:lnTo>
                    <a:pt x="97887" y="186414"/>
                  </a:lnTo>
                  <a:lnTo>
                    <a:pt x="39960" y="18166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61690" y="2989334"/>
              <a:ext cx="155492" cy="148159"/>
            </a:xfrm>
            <a:custGeom>
              <a:avLst/>
              <a:gdLst/>
              <a:ahLst/>
              <a:cxnLst/>
              <a:rect l="0" t="0" r="0" b="0"/>
              <a:pathLst>
                <a:path w="155492" h="148159">
                  <a:moveTo>
                    <a:pt x="123905" y="63930"/>
                  </a:moveTo>
                  <a:lnTo>
                    <a:pt x="129495" y="47162"/>
                  </a:lnTo>
                  <a:lnTo>
                    <a:pt x="128802" y="39883"/>
                  </a:lnTo>
                  <a:lnTo>
                    <a:pt x="121792" y="25557"/>
                  </a:lnTo>
                  <a:lnTo>
                    <a:pt x="99103" y="4337"/>
                  </a:lnTo>
                  <a:lnTo>
                    <a:pt x="89823" y="804"/>
                  </a:lnTo>
                  <a:lnTo>
                    <a:pt x="70154" y="0"/>
                  </a:lnTo>
                  <a:lnTo>
                    <a:pt x="39349" y="11712"/>
                  </a:lnTo>
                  <a:lnTo>
                    <a:pt x="24714" y="26684"/>
                  </a:lnTo>
                  <a:lnTo>
                    <a:pt x="5786" y="64892"/>
                  </a:lnTo>
                  <a:lnTo>
                    <a:pt x="0" y="101389"/>
                  </a:lnTo>
                  <a:lnTo>
                    <a:pt x="3875" y="136250"/>
                  </a:lnTo>
                  <a:lnTo>
                    <a:pt x="9960" y="142559"/>
                  </a:lnTo>
                  <a:lnTo>
                    <a:pt x="18695" y="145595"/>
                  </a:lnTo>
                  <a:lnTo>
                    <a:pt x="29199" y="146449"/>
                  </a:lnTo>
                  <a:lnTo>
                    <a:pt x="37371" y="143510"/>
                  </a:lnTo>
                  <a:lnTo>
                    <a:pt x="49570" y="130884"/>
                  </a:lnTo>
                  <a:lnTo>
                    <a:pt x="74408" y="73866"/>
                  </a:lnTo>
                  <a:lnTo>
                    <a:pt x="85194" y="42697"/>
                  </a:lnTo>
                  <a:lnTo>
                    <a:pt x="87569" y="40416"/>
                  </a:lnTo>
                  <a:lnTo>
                    <a:pt x="89153" y="43575"/>
                  </a:lnTo>
                  <a:lnTo>
                    <a:pt x="97284" y="76677"/>
                  </a:lnTo>
                  <a:lnTo>
                    <a:pt x="112378" y="106701"/>
                  </a:lnTo>
                  <a:lnTo>
                    <a:pt x="155491" y="148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38238" y="2969036"/>
              <a:ext cx="126343" cy="182689"/>
            </a:xfrm>
            <a:custGeom>
              <a:avLst/>
              <a:gdLst/>
              <a:ahLst/>
              <a:cxnLst/>
              <a:rect l="0" t="0" r="0" b="0"/>
              <a:pathLst>
                <a:path w="126343" h="182689">
                  <a:moveTo>
                    <a:pt x="0" y="84228"/>
                  </a:moveTo>
                  <a:lnTo>
                    <a:pt x="15641" y="102209"/>
                  </a:lnTo>
                  <a:lnTo>
                    <a:pt x="45673" y="158582"/>
                  </a:lnTo>
                  <a:lnTo>
                    <a:pt x="56296" y="182688"/>
                  </a:lnTo>
                  <a:lnTo>
                    <a:pt x="56248" y="181453"/>
                  </a:lnTo>
                  <a:lnTo>
                    <a:pt x="44626" y="123786"/>
                  </a:lnTo>
                  <a:lnTo>
                    <a:pt x="42610" y="69685"/>
                  </a:lnTo>
                  <a:lnTo>
                    <a:pt x="48574" y="48129"/>
                  </a:lnTo>
                  <a:lnTo>
                    <a:pt x="53440" y="39105"/>
                  </a:lnTo>
                  <a:lnTo>
                    <a:pt x="68205" y="2595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06694" y="2979156"/>
              <a:ext cx="105498" cy="147808"/>
            </a:xfrm>
            <a:custGeom>
              <a:avLst/>
              <a:gdLst/>
              <a:ahLst/>
              <a:cxnLst/>
              <a:rect l="0" t="0" r="0" b="0"/>
              <a:pathLst>
                <a:path w="105498" h="147808">
                  <a:moveTo>
                    <a:pt x="0" y="74108"/>
                  </a:moveTo>
                  <a:lnTo>
                    <a:pt x="16768" y="79697"/>
                  </a:lnTo>
                  <a:lnTo>
                    <a:pt x="34359" y="79322"/>
                  </a:lnTo>
                  <a:lnTo>
                    <a:pt x="74247" y="69549"/>
                  </a:lnTo>
                  <a:lnTo>
                    <a:pt x="99858" y="54170"/>
                  </a:lnTo>
                  <a:lnTo>
                    <a:pt x="104006" y="46778"/>
                  </a:lnTo>
                  <a:lnTo>
                    <a:pt x="105497" y="29206"/>
                  </a:lnTo>
                  <a:lnTo>
                    <a:pt x="99140" y="12817"/>
                  </a:lnTo>
                  <a:lnTo>
                    <a:pt x="94170" y="5171"/>
                  </a:lnTo>
                  <a:lnTo>
                    <a:pt x="86176" y="1244"/>
                  </a:lnTo>
                  <a:lnTo>
                    <a:pt x="64817" y="0"/>
                  </a:lnTo>
                  <a:lnTo>
                    <a:pt x="45965" y="6466"/>
                  </a:lnTo>
                  <a:lnTo>
                    <a:pt x="37662" y="11466"/>
                  </a:lnTo>
                  <a:lnTo>
                    <a:pt x="14799" y="40859"/>
                  </a:lnTo>
                  <a:lnTo>
                    <a:pt x="4384" y="79204"/>
                  </a:lnTo>
                  <a:lnTo>
                    <a:pt x="6888" y="114613"/>
                  </a:lnTo>
                  <a:lnTo>
                    <a:pt x="18269" y="133444"/>
                  </a:lnTo>
                  <a:lnTo>
                    <a:pt x="26217" y="141742"/>
                  </a:lnTo>
                  <a:lnTo>
                    <a:pt x="35026" y="146103"/>
                  </a:lnTo>
                  <a:lnTo>
                    <a:pt x="94756" y="147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54314" y="3030038"/>
              <a:ext cx="126748" cy="289870"/>
            </a:xfrm>
            <a:custGeom>
              <a:avLst/>
              <a:gdLst/>
              <a:ahLst/>
              <a:cxnLst/>
              <a:rect l="0" t="0" r="0" b="0"/>
              <a:pathLst>
                <a:path w="126748" h="289870">
                  <a:moveTo>
                    <a:pt x="10349" y="128511"/>
                  </a:moveTo>
                  <a:lnTo>
                    <a:pt x="10349" y="187128"/>
                  </a:lnTo>
                  <a:lnTo>
                    <a:pt x="21802" y="243724"/>
                  </a:lnTo>
                  <a:lnTo>
                    <a:pt x="36207" y="289869"/>
                  </a:lnTo>
                  <a:lnTo>
                    <a:pt x="20337" y="234343"/>
                  </a:lnTo>
                  <a:lnTo>
                    <a:pt x="4428" y="172820"/>
                  </a:lnTo>
                  <a:lnTo>
                    <a:pt x="731" y="117723"/>
                  </a:lnTo>
                  <a:lnTo>
                    <a:pt x="0" y="61779"/>
                  </a:lnTo>
                  <a:lnTo>
                    <a:pt x="6139" y="36851"/>
                  </a:lnTo>
                  <a:lnTo>
                    <a:pt x="11052" y="25291"/>
                  </a:lnTo>
                  <a:lnTo>
                    <a:pt x="28989" y="9326"/>
                  </a:lnTo>
                  <a:lnTo>
                    <a:pt x="40323" y="3431"/>
                  </a:lnTo>
                  <a:lnTo>
                    <a:pt x="62275" y="0"/>
                  </a:lnTo>
                  <a:lnTo>
                    <a:pt x="73043" y="723"/>
                  </a:lnTo>
                  <a:lnTo>
                    <a:pt x="91245" y="10885"/>
                  </a:lnTo>
                  <a:lnTo>
                    <a:pt x="121995" y="40415"/>
                  </a:lnTo>
                  <a:lnTo>
                    <a:pt x="125723" y="48724"/>
                  </a:lnTo>
                  <a:lnTo>
                    <a:pt x="126747" y="67313"/>
                  </a:lnTo>
                  <a:lnTo>
                    <a:pt x="123042" y="74844"/>
                  </a:lnTo>
                  <a:lnTo>
                    <a:pt x="109568" y="86332"/>
                  </a:lnTo>
                  <a:lnTo>
                    <a:pt x="76662" y="93787"/>
                  </a:lnTo>
                  <a:lnTo>
                    <a:pt x="31406" y="96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33119" y="3011150"/>
              <a:ext cx="105286" cy="120556"/>
            </a:xfrm>
            <a:custGeom>
              <a:avLst/>
              <a:gdLst/>
              <a:ahLst/>
              <a:cxnLst/>
              <a:rect l="0" t="0" r="0" b="0"/>
              <a:pathLst>
                <a:path w="105286" h="120556">
                  <a:moveTo>
                    <a:pt x="0" y="73699"/>
                  </a:moveTo>
                  <a:lnTo>
                    <a:pt x="15619" y="120555"/>
                  </a:lnTo>
                  <a:lnTo>
                    <a:pt x="12557" y="106690"/>
                  </a:lnTo>
                  <a:lnTo>
                    <a:pt x="12300" y="74636"/>
                  </a:lnTo>
                  <a:lnTo>
                    <a:pt x="16385" y="53059"/>
                  </a:lnTo>
                  <a:lnTo>
                    <a:pt x="30851" y="26769"/>
                  </a:lnTo>
                  <a:lnTo>
                    <a:pt x="46467" y="14627"/>
                  </a:lnTo>
                  <a:lnTo>
                    <a:pt x="65106" y="65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56777" y="3042735"/>
              <a:ext cx="120240" cy="119397"/>
            </a:xfrm>
            <a:custGeom>
              <a:avLst/>
              <a:gdLst/>
              <a:ahLst/>
              <a:cxnLst/>
              <a:rect l="0" t="0" r="0" b="0"/>
              <a:pathLst>
                <a:path w="120240" h="119397">
                  <a:moveTo>
                    <a:pt x="65855" y="0"/>
                  </a:moveTo>
                  <a:lnTo>
                    <a:pt x="21892" y="20244"/>
                  </a:lnTo>
                  <a:lnTo>
                    <a:pt x="8102" y="35904"/>
                  </a:lnTo>
                  <a:lnTo>
                    <a:pt x="2787" y="44993"/>
                  </a:lnTo>
                  <a:lnTo>
                    <a:pt x="0" y="67570"/>
                  </a:lnTo>
                  <a:lnTo>
                    <a:pt x="895" y="80142"/>
                  </a:lnTo>
                  <a:lnTo>
                    <a:pt x="5000" y="89693"/>
                  </a:lnTo>
                  <a:lnTo>
                    <a:pt x="18921" y="103425"/>
                  </a:lnTo>
                  <a:lnTo>
                    <a:pt x="46489" y="117732"/>
                  </a:lnTo>
                  <a:lnTo>
                    <a:pt x="66606" y="119396"/>
                  </a:lnTo>
                  <a:lnTo>
                    <a:pt x="86076" y="115066"/>
                  </a:lnTo>
                  <a:lnTo>
                    <a:pt x="102529" y="105343"/>
                  </a:lnTo>
                  <a:lnTo>
                    <a:pt x="114520" y="90104"/>
                  </a:lnTo>
                  <a:lnTo>
                    <a:pt x="119356" y="81126"/>
                  </a:lnTo>
                  <a:lnTo>
                    <a:pt x="120239" y="72801"/>
                  </a:lnTo>
                  <a:lnTo>
                    <a:pt x="114982" y="57313"/>
                  </a:lnTo>
                  <a:lnTo>
                    <a:pt x="98868" y="35439"/>
                  </a:lnTo>
                  <a:lnTo>
                    <a:pt x="6585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10912" y="2995526"/>
              <a:ext cx="110844" cy="239810"/>
            </a:xfrm>
            <a:custGeom>
              <a:avLst/>
              <a:gdLst/>
              <a:ahLst/>
              <a:cxnLst/>
              <a:rect l="0" t="0" r="0" b="0"/>
              <a:pathLst>
                <a:path w="110844" h="239810">
                  <a:moveTo>
                    <a:pt x="38062" y="99852"/>
                  </a:moveTo>
                  <a:lnTo>
                    <a:pt x="38062" y="158469"/>
                  </a:lnTo>
                  <a:lnTo>
                    <a:pt x="46395" y="218185"/>
                  </a:lnTo>
                  <a:lnTo>
                    <a:pt x="47127" y="231383"/>
                  </a:lnTo>
                  <a:lnTo>
                    <a:pt x="45275" y="237842"/>
                  </a:lnTo>
                  <a:lnTo>
                    <a:pt x="41701" y="239809"/>
                  </a:lnTo>
                  <a:lnTo>
                    <a:pt x="36979" y="238780"/>
                  </a:lnTo>
                  <a:lnTo>
                    <a:pt x="32661" y="234584"/>
                  </a:lnTo>
                  <a:lnTo>
                    <a:pt x="24742" y="220564"/>
                  </a:lnTo>
                  <a:lnTo>
                    <a:pt x="10128" y="166157"/>
                  </a:lnTo>
                  <a:lnTo>
                    <a:pt x="670" y="117418"/>
                  </a:lnTo>
                  <a:lnTo>
                    <a:pt x="0" y="58435"/>
                  </a:lnTo>
                  <a:lnTo>
                    <a:pt x="5937" y="32311"/>
                  </a:lnTo>
                  <a:lnTo>
                    <a:pt x="16376" y="12902"/>
                  </a:lnTo>
                  <a:lnTo>
                    <a:pt x="24775" y="6790"/>
                  </a:lnTo>
                  <a:lnTo>
                    <a:pt x="46585" y="0"/>
                  </a:lnTo>
                  <a:lnTo>
                    <a:pt x="56612" y="528"/>
                  </a:lnTo>
                  <a:lnTo>
                    <a:pt x="83073" y="12451"/>
                  </a:lnTo>
                  <a:lnTo>
                    <a:pt x="102521" y="24352"/>
                  </a:lnTo>
                  <a:lnTo>
                    <a:pt x="107940" y="31971"/>
                  </a:lnTo>
                  <a:lnTo>
                    <a:pt x="110384" y="40560"/>
                  </a:lnTo>
                  <a:lnTo>
                    <a:pt x="110843" y="49796"/>
                  </a:lnTo>
                  <a:lnTo>
                    <a:pt x="105114" y="66296"/>
                  </a:lnTo>
                  <a:lnTo>
                    <a:pt x="100311" y="73972"/>
                  </a:lnTo>
                  <a:lnTo>
                    <a:pt x="85615" y="85620"/>
                  </a:lnTo>
                  <a:lnTo>
                    <a:pt x="68555" y="935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50903" y="3000621"/>
              <a:ext cx="105678" cy="123098"/>
            </a:xfrm>
            <a:custGeom>
              <a:avLst/>
              <a:gdLst/>
              <a:ahLst/>
              <a:cxnLst/>
              <a:rect l="0" t="0" r="0" b="0"/>
              <a:pathLst>
                <a:path w="105678" h="123098">
                  <a:moveTo>
                    <a:pt x="77055" y="21057"/>
                  </a:moveTo>
                  <a:lnTo>
                    <a:pt x="60287" y="15468"/>
                  </a:lnTo>
                  <a:lnTo>
                    <a:pt x="53009" y="16161"/>
                  </a:lnTo>
                  <a:lnTo>
                    <a:pt x="38682" y="23171"/>
                  </a:lnTo>
                  <a:lnTo>
                    <a:pt x="17462" y="40271"/>
                  </a:lnTo>
                  <a:lnTo>
                    <a:pt x="1946" y="65745"/>
                  </a:lnTo>
                  <a:lnTo>
                    <a:pt x="0" y="85372"/>
                  </a:lnTo>
                  <a:lnTo>
                    <a:pt x="1119" y="95519"/>
                  </a:lnTo>
                  <a:lnTo>
                    <a:pt x="5374" y="103454"/>
                  </a:lnTo>
                  <a:lnTo>
                    <a:pt x="19460" y="115390"/>
                  </a:lnTo>
                  <a:lnTo>
                    <a:pt x="52711" y="123097"/>
                  </a:lnTo>
                  <a:lnTo>
                    <a:pt x="72474" y="118661"/>
                  </a:lnTo>
                  <a:lnTo>
                    <a:pt x="81020" y="114203"/>
                  </a:lnTo>
                  <a:lnTo>
                    <a:pt x="93636" y="99890"/>
                  </a:lnTo>
                  <a:lnTo>
                    <a:pt x="101972" y="80661"/>
                  </a:lnTo>
                  <a:lnTo>
                    <a:pt x="105677" y="56516"/>
                  </a:lnTo>
                  <a:lnTo>
                    <a:pt x="101085" y="36427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91130" y="2990093"/>
              <a:ext cx="115814" cy="131193"/>
            </a:xfrm>
            <a:custGeom>
              <a:avLst/>
              <a:gdLst/>
              <a:ahLst/>
              <a:cxnLst/>
              <a:rect l="0" t="0" r="0" b="0"/>
              <a:pathLst>
                <a:path w="115814" h="131193">
                  <a:moveTo>
                    <a:pt x="0" y="63171"/>
                  </a:moveTo>
                  <a:lnTo>
                    <a:pt x="9574" y="87218"/>
                  </a:lnTo>
                  <a:lnTo>
                    <a:pt x="33814" y="128353"/>
                  </a:lnTo>
                  <a:lnTo>
                    <a:pt x="34241" y="131192"/>
                  </a:lnTo>
                  <a:lnTo>
                    <a:pt x="32185" y="129576"/>
                  </a:lnTo>
                  <a:lnTo>
                    <a:pt x="24833" y="118420"/>
                  </a:lnTo>
                  <a:lnTo>
                    <a:pt x="15286" y="91240"/>
                  </a:lnTo>
                  <a:lnTo>
                    <a:pt x="12642" y="67067"/>
                  </a:lnTo>
                  <a:lnTo>
                    <a:pt x="17707" y="46965"/>
                  </a:lnTo>
                  <a:lnTo>
                    <a:pt x="40023" y="14996"/>
                  </a:lnTo>
                  <a:lnTo>
                    <a:pt x="59511" y="666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06639" y="2790051"/>
              <a:ext cx="37175" cy="368499"/>
            </a:xfrm>
            <a:custGeom>
              <a:avLst/>
              <a:gdLst/>
              <a:ahLst/>
              <a:cxnLst/>
              <a:rect l="0" t="0" r="0" b="0"/>
              <a:pathLst>
                <a:path w="37175" h="36849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5786"/>
                  </a:lnTo>
                  <a:lnTo>
                    <a:pt x="14563" y="192312"/>
                  </a:lnTo>
                  <a:lnTo>
                    <a:pt x="21246" y="247924"/>
                  </a:lnTo>
                  <a:lnTo>
                    <a:pt x="26749" y="309543"/>
                  </a:lnTo>
                  <a:lnTo>
                    <a:pt x="3717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96415" y="2937450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04676" y="2196"/>
                  </a:lnTo>
                  <a:lnTo>
                    <a:pt x="153253" y="434"/>
                  </a:lnTo>
                  <a:lnTo>
                    <a:pt x="90799" y="86"/>
                  </a:lnTo>
                  <a:lnTo>
                    <a:pt x="35309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70155" y="305326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489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349098" y="296903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437283" y="3005561"/>
              <a:ext cx="280314" cy="137190"/>
            </a:xfrm>
            <a:custGeom>
              <a:avLst/>
              <a:gdLst/>
              <a:ahLst/>
              <a:cxnLst/>
              <a:rect l="0" t="0" r="0" b="0"/>
              <a:pathLst>
                <a:path w="280314" h="137190">
                  <a:moveTo>
                    <a:pt x="69743" y="5589"/>
                  </a:moveTo>
                  <a:lnTo>
                    <a:pt x="52975" y="0"/>
                  </a:lnTo>
                  <a:lnTo>
                    <a:pt x="45696" y="693"/>
                  </a:lnTo>
                  <a:lnTo>
                    <a:pt x="31369" y="7702"/>
                  </a:lnTo>
                  <a:lnTo>
                    <a:pt x="10150" y="24802"/>
                  </a:lnTo>
                  <a:lnTo>
                    <a:pt x="2313" y="44154"/>
                  </a:lnTo>
                  <a:lnTo>
                    <a:pt x="0" y="68352"/>
                  </a:lnTo>
                  <a:lnTo>
                    <a:pt x="2871" y="94705"/>
                  </a:lnTo>
                  <a:lnTo>
                    <a:pt x="11166" y="115776"/>
                  </a:lnTo>
                  <a:lnTo>
                    <a:pt x="16653" y="124670"/>
                  </a:lnTo>
                  <a:lnTo>
                    <a:pt x="24991" y="130600"/>
                  </a:lnTo>
                  <a:lnTo>
                    <a:pt x="46734" y="137189"/>
                  </a:lnTo>
                  <a:lnTo>
                    <a:pt x="68875" y="133877"/>
                  </a:lnTo>
                  <a:lnTo>
                    <a:pt x="79693" y="129719"/>
                  </a:lnTo>
                  <a:lnTo>
                    <a:pt x="94831" y="115740"/>
                  </a:lnTo>
                  <a:lnTo>
                    <a:pt x="100507" y="107099"/>
                  </a:lnTo>
                  <a:lnTo>
                    <a:pt x="108494" y="72581"/>
                  </a:lnTo>
                  <a:lnTo>
                    <a:pt x="104123" y="49401"/>
                  </a:lnTo>
                  <a:lnTo>
                    <a:pt x="99682" y="38306"/>
                  </a:lnTo>
                  <a:lnTo>
                    <a:pt x="100231" y="32080"/>
                  </a:lnTo>
                  <a:lnTo>
                    <a:pt x="104106" y="29099"/>
                  </a:lnTo>
                  <a:lnTo>
                    <a:pt x="110199" y="28281"/>
                  </a:lnTo>
                  <a:lnTo>
                    <a:pt x="123208" y="33612"/>
                  </a:lnTo>
                  <a:lnTo>
                    <a:pt x="136789" y="44950"/>
                  </a:lnTo>
                  <a:lnTo>
                    <a:pt x="156418" y="71064"/>
                  </a:lnTo>
                  <a:lnTo>
                    <a:pt x="179306" y="125114"/>
                  </a:lnTo>
                  <a:lnTo>
                    <a:pt x="177709" y="119543"/>
                  </a:lnTo>
                  <a:lnTo>
                    <a:pt x="161085" y="85030"/>
                  </a:lnTo>
                  <a:lnTo>
                    <a:pt x="157133" y="56494"/>
                  </a:lnTo>
                  <a:lnTo>
                    <a:pt x="161615" y="33672"/>
                  </a:lnTo>
                  <a:lnTo>
                    <a:pt x="166086" y="24311"/>
                  </a:lnTo>
                  <a:lnTo>
                    <a:pt x="173746" y="18070"/>
                  </a:lnTo>
                  <a:lnTo>
                    <a:pt x="194735" y="11136"/>
                  </a:lnTo>
                  <a:lnTo>
                    <a:pt x="227271" y="12822"/>
                  </a:lnTo>
                  <a:lnTo>
                    <a:pt x="235593" y="17430"/>
                  </a:lnTo>
                  <a:lnTo>
                    <a:pt x="267087" y="59791"/>
                  </a:lnTo>
                  <a:lnTo>
                    <a:pt x="274435" y="79981"/>
                  </a:lnTo>
                  <a:lnTo>
                    <a:pt x="280313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73362" y="3026340"/>
              <a:ext cx="196919" cy="132210"/>
            </a:xfrm>
            <a:custGeom>
              <a:avLst/>
              <a:gdLst/>
              <a:ahLst/>
              <a:cxnLst/>
              <a:rect l="0" t="0" r="0" b="0"/>
              <a:pathLst>
                <a:path w="196919" h="132210">
                  <a:moveTo>
                    <a:pt x="102161" y="58509"/>
                  </a:moveTo>
                  <a:lnTo>
                    <a:pt x="92586" y="27227"/>
                  </a:lnTo>
                  <a:lnTo>
                    <a:pt x="81918" y="11071"/>
                  </a:lnTo>
                  <a:lnTo>
                    <a:pt x="73458" y="5827"/>
                  </a:lnTo>
                  <a:lnTo>
                    <a:pt x="51579" y="0"/>
                  </a:lnTo>
                  <a:lnTo>
                    <a:pt x="41534" y="786"/>
                  </a:lnTo>
                  <a:lnTo>
                    <a:pt x="24133" y="7898"/>
                  </a:lnTo>
                  <a:lnTo>
                    <a:pt x="11720" y="21978"/>
                  </a:lnTo>
                  <a:lnTo>
                    <a:pt x="3473" y="41103"/>
                  </a:lnTo>
                  <a:lnTo>
                    <a:pt x="0" y="77009"/>
                  </a:lnTo>
                  <a:lnTo>
                    <a:pt x="3334" y="99487"/>
                  </a:lnTo>
                  <a:lnTo>
                    <a:pt x="8200" y="108054"/>
                  </a:lnTo>
                  <a:lnTo>
                    <a:pt x="22966" y="120694"/>
                  </a:lnTo>
                  <a:lnTo>
                    <a:pt x="30647" y="122192"/>
                  </a:lnTo>
                  <a:lnTo>
                    <a:pt x="38108" y="120852"/>
                  </a:lnTo>
                  <a:lnTo>
                    <a:pt x="52636" y="113123"/>
                  </a:lnTo>
                  <a:lnTo>
                    <a:pt x="66892" y="101889"/>
                  </a:lnTo>
                  <a:lnTo>
                    <a:pt x="82482" y="76822"/>
                  </a:lnTo>
                  <a:lnTo>
                    <a:pt x="89825" y="37864"/>
                  </a:lnTo>
                  <a:lnTo>
                    <a:pt x="97515" y="62403"/>
                  </a:lnTo>
                  <a:lnTo>
                    <a:pt x="120871" y="101393"/>
                  </a:lnTo>
                  <a:lnTo>
                    <a:pt x="137383" y="115783"/>
                  </a:lnTo>
                  <a:lnTo>
                    <a:pt x="156420" y="124908"/>
                  </a:lnTo>
                  <a:lnTo>
                    <a:pt x="196918" y="132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82267" y="2853222"/>
              <a:ext cx="30128" cy="294799"/>
            </a:xfrm>
            <a:custGeom>
              <a:avLst/>
              <a:gdLst/>
              <a:ahLst/>
              <a:cxnLst/>
              <a:rect l="0" t="0" r="0" b="0"/>
              <a:pathLst>
                <a:path w="30128" h="294799">
                  <a:moveTo>
                    <a:pt x="9070" y="0"/>
                  </a:moveTo>
                  <a:lnTo>
                    <a:pt x="4" y="58617"/>
                  </a:lnTo>
                  <a:lnTo>
                    <a:pt x="0" y="121197"/>
                  </a:lnTo>
                  <a:lnTo>
                    <a:pt x="7032" y="171351"/>
                  </a:lnTo>
                  <a:lnTo>
                    <a:pt x="16769" y="233932"/>
                  </a:lnTo>
                  <a:lnTo>
                    <a:pt x="21879" y="272475"/>
                  </a:lnTo>
                  <a:lnTo>
                    <a:pt x="3012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64995" y="296903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3802" y="11178"/>
                  </a:lnTo>
                  <a:lnTo>
                    <a:pt x="138243" y="22876"/>
                  </a:lnTo>
                  <a:lnTo>
                    <a:pt x="76003" y="30439"/>
                  </a:lnTo>
                  <a:lnTo>
                    <a:pt x="27058" y="313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69387" y="2996049"/>
              <a:ext cx="258863" cy="206742"/>
            </a:xfrm>
            <a:custGeom>
              <a:avLst/>
              <a:gdLst/>
              <a:ahLst/>
              <a:cxnLst/>
              <a:rect l="0" t="0" r="0" b="0"/>
              <a:pathLst>
                <a:path w="258863" h="206742">
                  <a:moveTo>
                    <a:pt x="27235" y="88800"/>
                  </a:moveTo>
                  <a:lnTo>
                    <a:pt x="85851" y="88800"/>
                  </a:lnTo>
                  <a:lnTo>
                    <a:pt x="106319" y="82561"/>
                  </a:lnTo>
                  <a:lnTo>
                    <a:pt x="115053" y="77622"/>
                  </a:lnTo>
                  <a:lnTo>
                    <a:pt x="120875" y="69650"/>
                  </a:lnTo>
                  <a:lnTo>
                    <a:pt x="127344" y="48314"/>
                  </a:lnTo>
                  <a:lnTo>
                    <a:pt x="123981" y="26353"/>
                  </a:lnTo>
                  <a:lnTo>
                    <a:pt x="119808" y="15583"/>
                  </a:lnTo>
                  <a:lnTo>
                    <a:pt x="112347" y="8403"/>
                  </a:lnTo>
                  <a:lnTo>
                    <a:pt x="91578" y="426"/>
                  </a:lnTo>
                  <a:lnTo>
                    <a:pt x="69870" y="0"/>
                  </a:lnTo>
                  <a:lnTo>
                    <a:pt x="49693" y="4880"/>
                  </a:lnTo>
                  <a:lnTo>
                    <a:pt x="32927" y="14848"/>
                  </a:lnTo>
                  <a:lnTo>
                    <a:pt x="10333" y="44792"/>
                  </a:lnTo>
                  <a:lnTo>
                    <a:pt x="0" y="88889"/>
                  </a:lnTo>
                  <a:lnTo>
                    <a:pt x="2527" y="133410"/>
                  </a:lnTo>
                  <a:lnTo>
                    <a:pt x="10794" y="155810"/>
                  </a:lnTo>
                  <a:lnTo>
                    <a:pt x="16274" y="165059"/>
                  </a:lnTo>
                  <a:lnTo>
                    <a:pt x="46344" y="189254"/>
                  </a:lnTo>
                  <a:lnTo>
                    <a:pt x="79300" y="205652"/>
                  </a:lnTo>
                  <a:lnTo>
                    <a:pt x="122470" y="206741"/>
                  </a:lnTo>
                  <a:lnTo>
                    <a:pt x="181054" y="196629"/>
                  </a:lnTo>
                  <a:lnTo>
                    <a:pt x="231447" y="186486"/>
                  </a:lnTo>
                  <a:lnTo>
                    <a:pt x="258862" y="183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516310" y="1230012"/>
            <a:ext cx="1831960" cy="201864"/>
            <a:chOff x="2516310" y="1230012"/>
            <a:chExt cx="1831960" cy="201864"/>
          </a:xfrm>
        </p:grpSpPr>
        <p:sp>
          <p:nvSpPr>
            <p:cNvPr id="132" name="Freeform 131"/>
            <p:cNvSpPr/>
            <p:nvPr/>
          </p:nvSpPr>
          <p:spPr>
            <a:xfrm>
              <a:off x="2516310" y="1230387"/>
              <a:ext cx="678823" cy="201489"/>
            </a:xfrm>
            <a:custGeom>
              <a:avLst/>
              <a:gdLst/>
              <a:ahLst/>
              <a:cxnLst/>
              <a:rect l="0" t="0" r="0" b="0"/>
              <a:pathLst>
                <a:path w="678823" h="201489">
                  <a:moveTo>
                    <a:pt x="0" y="117260"/>
                  </a:moveTo>
                  <a:lnTo>
                    <a:pt x="37479" y="108927"/>
                  </a:lnTo>
                  <a:lnTo>
                    <a:pt x="88902" y="107165"/>
                  </a:lnTo>
                  <a:lnTo>
                    <a:pt x="151355" y="106817"/>
                  </a:lnTo>
                  <a:lnTo>
                    <a:pt x="213085" y="106749"/>
                  </a:lnTo>
                  <a:lnTo>
                    <a:pt x="275668" y="106735"/>
                  </a:lnTo>
                  <a:lnTo>
                    <a:pt x="331920" y="105563"/>
                  </a:lnTo>
                  <a:lnTo>
                    <a:pt x="394487" y="97667"/>
                  </a:lnTo>
                  <a:lnTo>
                    <a:pt x="448328" y="97662"/>
                  </a:lnTo>
                  <a:lnTo>
                    <a:pt x="510378" y="105306"/>
                  </a:lnTo>
                  <a:lnTo>
                    <a:pt x="566496" y="106450"/>
                  </a:lnTo>
                  <a:lnTo>
                    <a:pt x="626454" y="103557"/>
                  </a:lnTo>
                  <a:lnTo>
                    <a:pt x="672786" y="92067"/>
                  </a:lnTo>
                  <a:lnTo>
                    <a:pt x="677811" y="87596"/>
                  </a:lnTo>
                  <a:lnTo>
                    <a:pt x="678822" y="82276"/>
                  </a:lnTo>
                  <a:lnTo>
                    <a:pt x="677156" y="76390"/>
                  </a:lnTo>
                  <a:lnTo>
                    <a:pt x="665947" y="63611"/>
                  </a:lnTo>
                  <a:lnTo>
                    <a:pt x="609962" y="22415"/>
                  </a:lnTo>
                  <a:lnTo>
                    <a:pt x="568403" y="0"/>
                  </a:lnTo>
                  <a:lnTo>
                    <a:pt x="563769" y="482"/>
                  </a:lnTo>
                  <a:lnTo>
                    <a:pt x="563020" y="4313"/>
                  </a:lnTo>
                  <a:lnTo>
                    <a:pt x="568426" y="16759"/>
                  </a:lnTo>
                  <a:lnTo>
                    <a:pt x="578628" y="30089"/>
                  </a:lnTo>
                  <a:lnTo>
                    <a:pt x="635594" y="69136"/>
                  </a:lnTo>
                  <a:lnTo>
                    <a:pt x="654493" y="82614"/>
                  </a:lnTo>
                  <a:lnTo>
                    <a:pt x="659767" y="90653"/>
                  </a:lnTo>
                  <a:lnTo>
                    <a:pt x="662507" y="108944"/>
                  </a:lnTo>
                  <a:lnTo>
                    <a:pt x="656706" y="125653"/>
                  </a:lnTo>
                  <a:lnTo>
                    <a:pt x="651884" y="133384"/>
                  </a:lnTo>
                  <a:lnTo>
                    <a:pt x="630928" y="145093"/>
                  </a:lnTo>
                  <a:lnTo>
                    <a:pt x="575404" y="162143"/>
                  </a:lnTo>
                  <a:lnTo>
                    <a:pt x="516801" y="180334"/>
                  </a:lnTo>
                  <a:lnTo>
                    <a:pt x="490818" y="190931"/>
                  </a:lnTo>
                  <a:lnTo>
                    <a:pt x="473783" y="201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748145" y="1230012"/>
              <a:ext cx="600125" cy="146946"/>
            </a:xfrm>
            <a:custGeom>
              <a:avLst/>
              <a:gdLst/>
              <a:ahLst/>
              <a:cxnLst/>
              <a:rect l="0" t="0" r="0" b="0"/>
              <a:pathLst>
                <a:path w="600125" h="146946">
                  <a:moveTo>
                    <a:pt x="0" y="43936"/>
                  </a:moveTo>
                  <a:lnTo>
                    <a:pt x="5589" y="66293"/>
                  </a:lnTo>
                  <a:lnTo>
                    <a:pt x="17691" y="83508"/>
                  </a:lnTo>
                  <a:lnTo>
                    <a:pt x="56878" y="119640"/>
                  </a:lnTo>
                  <a:lnTo>
                    <a:pt x="105843" y="141541"/>
                  </a:lnTo>
                  <a:lnTo>
                    <a:pt x="142625" y="146945"/>
                  </a:lnTo>
                  <a:lnTo>
                    <a:pt x="177570" y="142957"/>
                  </a:lnTo>
                  <a:lnTo>
                    <a:pt x="196293" y="134349"/>
                  </a:lnTo>
                  <a:lnTo>
                    <a:pt x="258020" y="98370"/>
                  </a:lnTo>
                  <a:lnTo>
                    <a:pt x="317143" y="50854"/>
                  </a:lnTo>
                  <a:lnTo>
                    <a:pt x="379139" y="16068"/>
                  </a:lnTo>
                  <a:lnTo>
                    <a:pt x="400133" y="3864"/>
                  </a:lnTo>
                  <a:lnTo>
                    <a:pt x="421162" y="0"/>
                  </a:lnTo>
                  <a:lnTo>
                    <a:pt x="479851" y="3921"/>
                  </a:lnTo>
                  <a:lnTo>
                    <a:pt x="506516" y="18562"/>
                  </a:lnTo>
                  <a:lnTo>
                    <a:pt x="564937" y="72117"/>
                  </a:lnTo>
                  <a:lnTo>
                    <a:pt x="600124" y="107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14638" y="562682"/>
            <a:ext cx="3116437" cy="1347649"/>
          </a:xfrm>
          <a:custGeom>
            <a:avLst/>
            <a:gdLst/>
            <a:ahLst/>
            <a:cxnLst/>
            <a:rect l="0" t="0" r="0" b="0"/>
            <a:pathLst>
              <a:path w="3116437" h="1347649">
                <a:moveTo>
                  <a:pt x="1558475" y="0"/>
                </a:moveTo>
                <a:lnTo>
                  <a:pt x="3116436" y="1347648"/>
                </a:lnTo>
                <a:lnTo>
                  <a:pt x="0" y="134764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788238" y="994482"/>
            <a:ext cx="2000818" cy="820164"/>
          </a:xfrm>
          <a:custGeom>
            <a:avLst/>
            <a:gdLst/>
            <a:ahLst/>
            <a:cxnLst/>
            <a:rect l="0" t="0" r="0" b="0"/>
            <a:pathLst>
              <a:path w="2000818" h="820164">
                <a:moveTo>
                  <a:pt x="1000573" y="0"/>
                </a:moveTo>
                <a:lnTo>
                  <a:pt x="2000817" y="820163"/>
                </a:lnTo>
                <a:lnTo>
                  <a:pt x="0" y="82016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642653" y="149954"/>
            <a:ext cx="315855" cy="387000"/>
            <a:chOff x="2642653" y="149954"/>
            <a:chExt cx="315855" cy="387000"/>
          </a:xfrm>
        </p:grpSpPr>
        <p:sp>
          <p:nvSpPr>
            <p:cNvPr id="4" name="Freeform 3"/>
            <p:cNvSpPr/>
            <p:nvPr/>
          </p:nvSpPr>
          <p:spPr>
            <a:xfrm>
              <a:off x="2642653" y="149954"/>
              <a:ext cx="315855" cy="387000"/>
            </a:xfrm>
            <a:custGeom>
              <a:avLst/>
              <a:gdLst/>
              <a:ahLst/>
              <a:cxnLst/>
              <a:rect l="0" t="0" r="0" b="0"/>
              <a:pathLst>
                <a:path w="315855" h="387000">
                  <a:moveTo>
                    <a:pt x="0" y="323828"/>
                  </a:moveTo>
                  <a:lnTo>
                    <a:pt x="16788" y="268783"/>
                  </a:lnTo>
                  <a:lnTo>
                    <a:pt x="22131" y="233169"/>
                  </a:lnTo>
                  <a:lnTo>
                    <a:pt x="48457" y="175710"/>
                  </a:lnTo>
                  <a:lnTo>
                    <a:pt x="71300" y="113195"/>
                  </a:lnTo>
                  <a:lnTo>
                    <a:pt x="100794" y="50081"/>
                  </a:lnTo>
                  <a:lnTo>
                    <a:pt x="113183" y="19670"/>
                  </a:lnTo>
                  <a:lnTo>
                    <a:pt x="124782" y="3033"/>
                  </a:lnTo>
                  <a:lnTo>
                    <a:pt x="131151" y="0"/>
                  </a:lnTo>
                  <a:lnTo>
                    <a:pt x="137737" y="318"/>
                  </a:lnTo>
                  <a:lnTo>
                    <a:pt x="144467" y="2870"/>
                  </a:lnTo>
                  <a:lnTo>
                    <a:pt x="155064" y="18183"/>
                  </a:lnTo>
                  <a:lnTo>
                    <a:pt x="182333" y="78338"/>
                  </a:lnTo>
                  <a:lnTo>
                    <a:pt x="208656" y="133876"/>
                  </a:lnTo>
                  <a:lnTo>
                    <a:pt x="228216" y="190813"/>
                  </a:lnTo>
                  <a:lnTo>
                    <a:pt x="254588" y="249250"/>
                  </a:lnTo>
                  <a:lnTo>
                    <a:pt x="276649" y="302655"/>
                  </a:lnTo>
                  <a:lnTo>
                    <a:pt x="304657" y="362812"/>
                  </a:lnTo>
                  <a:lnTo>
                    <a:pt x="315854" y="386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26880" y="370692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93011" y="1575"/>
                  </a:lnTo>
                  <a:lnTo>
                    <a:pt x="38260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706653" y="463478"/>
            <a:ext cx="273742" cy="399859"/>
            <a:chOff x="6706653" y="463478"/>
            <a:chExt cx="273742" cy="399859"/>
          </a:xfrm>
        </p:grpSpPr>
        <p:sp>
          <p:nvSpPr>
            <p:cNvPr id="7" name="Freeform 6"/>
            <p:cNvSpPr/>
            <p:nvPr/>
          </p:nvSpPr>
          <p:spPr>
            <a:xfrm>
              <a:off x="6706653" y="463478"/>
              <a:ext cx="273742" cy="399859"/>
            </a:xfrm>
            <a:custGeom>
              <a:avLst/>
              <a:gdLst/>
              <a:ahLst/>
              <a:cxnLst/>
              <a:rect l="0" t="0" r="0" b="0"/>
              <a:pathLst>
                <a:path w="273742" h="399859">
                  <a:moveTo>
                    <a:pt x="0" y="399858"/>
                  </a:moveTo>
                  <a:lnTo>
                    <a:pt x="15641" y="381877"/>
                  </a:lnTo>
                  <a:lnTo>
                    <a:pt x="23719" y="364961"/>
                  </a:lnTo>
                  <a:lnTo>
                    <a:pt x="29254" y="330117"/>
                  </a:lnTo>
                  <a:lnTo>
                    <a:pt x="23889" y="276421"/>
                  </a:lnTo>
                  <a:lnTo>
                    <a:pt x="21616" y="220754"/>
                  </a:lnTo>
                  <a:lnTo>
                    <a:pt x="21168" y="164698"/>
                  </a:lnTo>
                  <a:lnTo>
                    <a:pt x="12674" y="102499"/>
                  </a:lnTo>
                  <a:lnTo>
                    <a:pt x="2850" y="50872"/>
                  </a:lnTo>
                  <a:lnTo>
                    <a:pt x="1900" y="37349"/>
                  </a:lnTo>
                  <a:lnTo>
                    <a:pt x="4776" y="27164"/>
                  </a:lnTo>
                  <a:lnTo>
                    <a:pt x="10203" y="19205"/>
                  </a:lnTo>
                  <a:lnTo>
                    <a:pt x="17330" y="12728"/>
                  </a:lnTo>
                  <a:lnTo>
                    <a:pt x="40847" y="5532"/>
                  </a:lnTo>
                  <a:lnTo>
                    <a:pt x="98016" y="913"/>
                  </a:lnTo>
                  <a:lnTo>
                    <a:pt x="154368" y="0"/>
                  </a:lnTo>
                  <a:lnTo>
                    <a:pt x="210559" y="2939"/>
                  </a:lnTo>
                  <a:lnTo>
                    <a:pt x="273741" y="10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59295" y="69488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0102" y="9879"/>
                  </a:lnTo>
                  <a:lnTo>
                    <a:pt x="81730" y="2927"/>
                  </a:lnTo>
                  <a:lnTo>
                    <a:pt x="25235" y="55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715937" y="1853134"/>
            <a:ext cx="224066" cy="338974"/>
          </a:xfrm>
          <a:custGeom>
            <a:avLst/>
            <a:gdLst/>
            <a:ahLst/>
            <a:cxnLst/>
            <a:rect l="0" t="0" r="0" b="0"/>
            <a:pathLst>
              <a:path w="224066" h="338974">
                <a:moveTo>
                  <a:pt x="0" y="126223"/>
                </a:moveTo>
                <a:lnTo>
                  <a:pt x="17959" y="180098"/>
                </a:lnTo>
                <a:lnTo>
                  <a:pt x="38641" y="242145"/>
                </a:lnTo>
                <a:lnTo>
                  <a:pt x="57325" y="298198"/>
                </a:lnTo>
                <a:lnTo>
                  <a:pt x="38240" y="240942"/>
                </a:lnTo>
                <a:lnTo>
                  <a:pt x="17259" y="190131"/>
                </a:lnTo>
                <a:lnTo>
                  <a:pt x="6804" y="144249"/>
                </a:lnTo>
                <a:lnTo>
                  <a:pt x="12566" y="89879"/>
                </a:lnTo>
                <a:lnTo>
                  <a:pt x="24969" y="34686"/>
                </a:lnTo>
                <a:lnTo>
                  <a:pt x="40804" y="6424"/>
                </a:lnTo>
                <a:lnTo>
                  <a:pt x="49429" y="1904"/>
                </a:lnTo>
                <a:lnTo>
                  <a:pt x="71492" y="0"/>
                </a:lnTo>
                <a:lnTo>
                  <a:pt x="90656" y="6173"/>
                </a:lnTo>
                <a:lnTo>
                  <a:pt x="99042" y="11095"/>
                </a:lnTo>
                <a:lnTo>
                  <a:pt x="111479" y="25922"/>
                </a:lnTo>
                <a:lnTo>
                  <a:pt x="119736" y="45380"/>
                </a:lnTo>
                <a:lnTo>
                  <a:pt x="123406" y="69626"/>
                </a:lnTo>
                <a:lnTo>
                  <a:pt x="118798" y="92880"/>
                </a:lnTo>
                <a:lnTo>
                  <a:pt x="90254" y="145879"/>
                </a:lnTo>
                <a:lnTo>
                  <a:pt x="76768" y="162645"/>
                </a:lnTo>
                <a:lnTo>
                  <a:pt x="50432" y="179649"/>
                </a:lnTo>
                <a:lnTo>
                  <a:pt x="45320" y="179388"/>
                </a:lnTo>
                <a:lnTo>
                  <a:pt x="43082" y="175704"/>
                </a:lnTo>
                <a:lnTo>
                  <a:pt x="42759" y="169739"/>
                </a:lnTo>
                <a:lnTo>
                  <a:pt x="46054" y="164592"/>
                </a:lnTo>
                <a:lnTo>
                  <a:pt x="59073" y="155754"/>
                </a:lnTo>
                <a:lnTo>
                  <a:pt x="91723" y="144202"/>
                </a:lnTo>
                <a:lnTo>
                  <a:pt x="136622" y="144548"/>
                </a:lnTo>
                <a:lnTo>
                  <a:pt x="175791" y="157649"/>
                </a:lnTo>
                <a:lnTo>
                  <a:pt x="204035" y="176349"/>
                </a:lnTo>
                <a:lnTo>
                  <a:pt x="216634" y="192955"/>
                </a:lnTo>
                <a:lnTo>
                  <a:pt x="221632" y="202296"/>
                </a:lnTo>
                <a:lnTo>
                  <a:pt x="224065" y="225154"/>
                </a:lnTo>
                <a:lnTo>
                  <a:pt x="216096" y="272367"/>
                </a:lnTo>
                <a:lnTo>
                  <a:pt x="201029" y="299247"/>
                </a:lnTo>
                <a:lnTo>
                  <a:pt x="176158" y="322029"/>
                </a:lnTo>
                <a:lnTo>
                  <a:pt x="146562" y="338008"/>
                </a:lnTo>
                <a:lnTo>
                  <a:pt x="104387" y="338973"/>
                </a:lnTo>
                <a:lnTo>
                  <a:pt x="49622" y="328747"/>
                </a:lnTo>
                <a:lnTo>
                  <a:pt x="31586" y="3262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351156" y="1865874"/>
            <a:ext cx="228741" cy="243755"/>
          </a:xfrm>
          <a:custGeom>
            <a:avLst/>
            <a:gdLst/>
            <a:ahLst/>
            <a:cxnLst/>
            <a:rect l="0" t="0" r="0" b="0"/>
            <a:pathLst>
              <a:path w="228741" h="243755">
                <a:moveTo>
                  <a:pt x="186626" y="29255"/>
                </a:moveTo>
                <a:lnTo>
                  <a:pt x="168645" y="13614"/>
                </a:lnTo>
                <a:lnTo>
                  <a:pt x="151728" y="5536"/>
                </a:lnTo>
                <a:lnTo>
                  <a:pt x="116884" y="0"/>
                </a:lnTo>
                <a:lnTo>
                  <a:pt x="93628" y="4945"/>
                </a:lnTo>
                <a:lnTo>
                  <a:pt x="50103" y="27183"/>
                </a:lnTo>
                <a:lnTo>
                  <a:pt x="23863" y="52817"/>
                </a:lnTo>
                <a:lnTo>
                  <a:pt x="6858" y="82640"/>
                </a:lnTo>
                <a:lnTo>
                  <a:pt x="0" y="119292"/>
                </a:lnTo>
                <a:lnTo>
                  <a:pt x="6089" y="165193"/>
                </a:lnTo>
                <a:lnTo>
                  <a:pt x="16410" y="196265"/>
                </a:lnTo>
                <a:lnTo>
                  <a:pt x="27527" y="213056"/>
                </a:lnTo>
                <a:lnTo>
                  <a:pt x="46505" y="225198"/>
                </a:lnTo>
                <a:lnTo>
                  <a:pt x="96817" y="242525"/>
                </a:lnTo>
                <a:lnTo>
                  <a:pt x="120974" y="243754"/>
                </a:lnTo>
                <a:lnTo>
                  <a:pt x="157425" y="234750"/>
                </a:lnTo>
                <a:lnTo>
                  <a:pt x="218667" y="211838"/>
                </a:lnTo>
                <a:lnTo>
                  <a:pt x="228740" y="2082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501885" y="1729600"/>
            <a:ext cx="204561" cy="307640"/>
          </a:xfrm>
          <a:custGeom>
            <a:avLst/>
            <a:gdLst/>
            <a:ahLst/>
            <a:cxnLst/>
            <a:rect l="0" t="0" r="0" b="0"/>
            <a:pathLst>
              <a:path w="204561" h="307640">
                <a:moveTo>
                  <a:pt x="141389" y="18130"/>
                </a:moveTo>
                <a:lnTo>
                  <a:pt x="130211" y="6952"/>
                </a:lnTo>
                <a:lnTo>
                  <a:pt x="112245" y="1464"/>
                </a:lnTo>
                <a:lnTo>
                  <a:pt x="100902" y="0"/>
                </a:lnTo>
                <a:lnTo>
                  <a:pt x="78941" y="4613"/>
                </a:lnTo>
                <a:lnTo>
                  <a:pt x="49966" y="20364"/>
                </a:lnTo>
                <a:lnTo>
                  <a:pt x="35246" y="34331"/>
                </a:lnTo>
                <a:lnTo>
                  <a:pt x="12349" y="82048"/>
                </a:lnTo>
                <a:lnTo>
                  <a:pt x="0" y="138034"/>
                </a:lnTo>
                <a:lnTo>
                  <a:pt x="6399" y="191553"/>
                </a:lnTo>
                <a:lnTo>
                  <a:pt x="18928" y="246579"/>
                </a:lnTo>
                <a:lnTo>
                  <a:pt x="34785" y="274812"/>
                </a:lnTo>
                <a:lnTo>
                  <a:pt x="54301" y="297995"/>
                </a:lnTo>
                <a:lnTo>
                  <a:pt x="77337" y="306291"/>
                </a:lnTo>
                <a:lnTo>
                  <a:pt x="104733" y="307639"/>
                </a:lnTo>
                <a:lnTo>
                  <a:pt x="128607" y="300439"/>
                </a:lnTo>
                <a:lnTo>
                  <a:pt x="147796" y="286320"/>
                </a:lnTo>
                <a:lnTo>
                  <a:pt x="179180" y="248661"/>
                </a:lnTo>
                <a:lnTo>
                  <a:pt x="184312" y="225093"/>
                </a:lnTo>
                <a:lnTo>
                  <a:pt x="184042" y="212258"/>
                </a:lnTo>
                <a:lnTo>
                  <a:pt x="180353" y="201361"/>
                </a:lnTo>
                <a:lnTo>
                  <a:pt x="166895" y="183014"/>
                </a:lnTo>
                <a:lnTo>
                  <a:pt x="139588" y="165121"/>
                </a:lnTo>
                <a:lnTo>
                  <a:pt x="137849" y="161747"/>
                </a:lnTo>
                <a:lnTo>
                  <a:pt x="141368" y="159498"/>
                </a:lnTo>
                <a:lnTo>
                  <a:pt x="182547" y="147187"/>
                </a:lnTo>
                <a:lnTo>
                  <a:pt x="204560" y="1339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7896373" y="1747730"/>
            <a:ext cx="231628" cy="326385"/>
            <a:chOff x="7896373" y="1747730"/>
            <a:chExt cx="231628" cy="326385"/>
          </a:xfrm>
        </p:grpSpPr>
        <p:sp>
          <p:nvSpPr>
            <p:cNvPr id="13" name="Freeform 12"/>
            <p:cNvSpPr/>
            <p:nvPr/>
          </p:nvSpPr>
          <p:spPr>
            <a:xfrm>
              <a:off x="7896373" y="1758259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3120" y="54144"/>
                  </a:lnTo>
                  <a:lnTo>
                    <a:pt x="14654" y="114680"/>
                  </a:lnTo>
                  <a:lnTo>
                    <a:pt x="24749" y="165650"/>
                  </a:lnTo>
                  <a:lnTo>
                    <a:pt x="38641" y="226870"/>
                  </a:lnTo>
                  <a:lnTo>
                    <a:pt x="49530" y="277783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117761" y="1747730"/>
              <a:ext cx="10240" cy="326385"/>
            </a:xfrm>
            <a:custGeom>
              <a:avLst/>
              <a:gdLst/>
              <a:ahLst/>
              <a:cxnLst/>
              <a:rect l="0" t="0" r="0" b="0"/>
              <a:pathLst>
                <a:path w="10240" h="326385">
                  <a:moveTo>
                    <a:pt x="10239" y="0"/>
                  </a:moveTo>
                  <a:lnTo>
                    <a:pt x="3003" y="28726"/>
                  </a:lnTo>
                  <a:lnTo>
                    <a:pt x="686" y="77922"/>
                  </a:lnTo>
                  <a:lnTo>
                    <a:pt x="0" y="130063"/>
                  </a:lnTo>
                  <a:lnTo>
                    <a:pt x="966" y="181387"/>
                  </a:lnTo>
                  <a:lnTo>
                    <a:pt x="8060" y="241243"/>
                  </a:lnTo>
                  <a:lnTo>
                    <a:pt x="9808" y="298127"/>
                  </a:lnTo>
                  <a:lnTo>
                    <a:pt x="1023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949015" y="1921125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90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72503" y="4560"/>
                  </a:lnTo>
                  <a:lnTo>
                    <a:pt x="17997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09248" y="673823"/>
            <a:ext cx="525369" cy="253150"/>
            <a:chOff x="2509248" y="673823"/>
            <a:chExt cx="525369" cy="253150"/>
          </a:xfrm>
        </p:grpSpPr>
        <p:sp>
          <p:nvSpPr>
            <p:cNvPr id="17" name="Freeform 16"/>
            <p:cNvSpPr/>
            <p:nvPr/>
          </p:nvSpPr>
          <p:spPr>
            <a:xfrm>
              <a:off x="2509248" y="757936"/>
              <a:ext cx="127607" cy="169037"/>
            </a:xfrm>
            <a:custGeom>
              <a:avLst/>
              <a:gdLst/>
              <a:ahLst/>
              <a:cxnLst/>
              <a:rect l="0" t="0" r="0" b="0"/>
              <a:pathLst>
                <a:path w="127607" h="169037">
                  <a:moveTo>
                    <a:pt x="122876" y="10644"/>
                  </a:moveTo>
                  <a:lnTo>
                    <a:pt x="98829" y="28625"/>
                  </a:lnTo>
                  <a:lnTo>
                    <a:pt x="78576" y="54966"/>
                  </a:lnTo>
                  <a:lnTo>
                    <a:pt x="65816" y="86167"/>
                  </a:lnTo>
                  <a:lnTo>
                    <a:pt x="62686" y="123358"/>
                  </a:lnTo>
                  <a:lnTo>
                    <a:pt x="66099" y="146137"/>
                  </a:lnTo>
                  <a:lnTo>
                    <a:pt x="70986" y="154785"/>
                  </a:lnTo>
                  <a:lnTo>
                    <a:pt x="85776" y="167513"/>
                  </a:lnTo>
                  <a:lnTo>
                    <a:pt x="94633" y="169036"/>
                  </a:lnTo>
                  <a:lnTo>
                    <a:pt x="113833" y="164488"/>
                  </a:lnTo>
                  <a:lnTo>
                    <a:pt x="120357" y="157661"/>
                  </a:lnTo>
                  <a:lnTo>
                    <a:pt x="127606" y="137596"/>
                  </a:lnTo>
                  <a:lnTo>
                    <a:pt x="124588" y="116200"/>
                  </a:lnTo>
                  <a:lnTo>
                    <a:pt x="120508" y="105581"/>
                  </a:lnTo>
                  <a:lnTo>
                    <a:pt x="106616" y="90663"/>
                  </a:lnTo>
                  <a:lnTo>
                    <a:pt x="69101" y="71554"/>
                  </a:lnTo>
                  <a:lnTo>
                    <a:pt x="12228" y="49803"/>
                  </a:lnTo>
                  <a:lnTo>
                    <a:pt x="3487" y="43769"/>
                  </a:lnTo>
                  <a:lnTo>
                    <a:pt x="0" y="37406"/>
                  </a:lnTo>
                  <a:lnTo>
                    <a:pt x="14" y="30825"/>
                  </a:lnTo>
                  <a:lnTo>
                    <a:pt x="6270" y="17274"/>
                  </a:lnTo>
                  <a:lnTo>
                    <a:pt x="16849" y="3452"/>
                  </a:lnTo>
                  <a:lnTo>
                    <a:pt x="24115" y="0"/>
                  </a:lnTo>
                  <a:lnTo>
                    <a:pt x="70233" y="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26880" y="751913"/>
              <a:ext cx="187015" cy="164067"/>
            </a:xfrm>
            <a:custGeom>
              <a:avLst/>
              <a:gdLst/>
              <a:ahLst/>
              <a:cxnLst/>
              <a:rect l="0" t="0" r="0" b="0"/>
              <a:pathLst>
                <a:path w="187015" h="164067">
                  <a:moveTo>
                    <a:pt x="0" y="27195"/>
                  </a:moveTo>
                  <a:lnTo>
                    <a:pt x="5590" y="10428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63123" y="2500"/>
                  </a:lnTo>
                  <a:lnTo>
                    <a:pt x="71328" y="7222"/>
                  </a:lnTo>
                  <a:lnTo>
                    <a:pt x="83564" y="21828"/>
                  </a:lnTo>
                  <a:lnTo>
                    <a:pt x="84955" y="30636"/>
                  </a:lnTo>
                  <a:lnTo>
                    <a:pt x="80262" y="49782"/>
                  </a:lnTo>
                  <a:lnTo>
                    <a:pt x="82754" y="56291"/>
                  </a:lnTo>
                  <a:lnTo>
                    <a:pt x="89095" y="60630"/>
                  </a:lnTo>
                  <a:lnTo>
                    <a:pt x="147827" y="83120"/>
                  </a:lnTo>
                  <a:lnTo>
                    <a:pt x="184009" y="108562"/>
                  </a:lnTo>
                  <a:lnTo>
                    <a:pt x="187014" y="116535"/>
                  </a:lnTo>
                  <a:lnTo>
                    <a:pt x="186677" y="125360"/>
                  </a:lnTo>
                  <a:lnTo>
                    <a:pt x="184113" y="134752"/>
                  </a:lnTo>
                  <a:lnTo>
                    <a:pt x="178894" y="142184"/>
                  </a:lnTo>
                  <a:lnTo>
                    <a:pt x="163737" y="153560"/>
                  </a:lnTo>
                  <a:lnTo>
                    <a:pt x="105285" y="164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99564" y="673823"/>
              <a:ext cx="135053" cy="100330"/>
            </a:xfrm>
            <a:custGeom>
              <a:avLst/>
              <a:gdLst/>
              <a:ahLst/>
              <a:cxnLst/>
              <a:rect l="0" t="0" r="0" b="0"/>
              <a:pathLst>
                <a:path w="135053" h="100330">
                  <a:moveTo>
                    <a:pt x="48415" y="10529"/>
                  </a:moveTo>
                  <a:lnTo>
                    <a:pt x="24368" y="20104"/>
                  </a:lnTo>
                  <a:lnTo>
                    <a:pt x="10041" y="30772"/>
                  </a:lnTo>
                  <a:lnTo>
                    <a:pt x="2114" y="49552"/>
                  </a:lnTo>
                  <a:lnTo>
                    <a:pt x="0" y="61111"/>
                  </a:lnTo>
                  <a:lnTo>
                    <a:pt x="2100" y="71156"/>
                  </a:lnTo>
                  <a:lnTo>
                    <a:pt x="13793" y="88557"/>
                  </a:lnTo>
                  <a:lnTo>
                    <a:pt x="33807" y="97851"/>
                  </a:lnTo>
                  <a:lnTo>
                    <a:pt x="45695" y="100329"/>
                  </a:lnTo>
                  <a:lnTo>
                    <a:pt x="68263" y="96843"/>
                  </a:lnTo>
                  <a:lnTo>
                    <a:pt x="111347" y="81131"/>
                  </a:lnTo>
                  <a:lnTo>
                    <a:pt x="126298" y="67644"/>
                  </a:lnTo>
                  <a:lnTo>
                    <a:pt x="131922" y="59134"/>
                  </a:lnTo>
                  <a:lnTo>
                    <a:pt x="135052" y="40320"/>
                  </a:lnTo>
                  <a:lnTo>
                    <a:pt x="134249" y="30390"/>
                  </a:lnTo>
                  <a:lnTo>
                    <a:pt x="130204" y="22600"/>
                  </a:lnTo>
                  <a:lnTo>
                    <a:pt x="116351" y="10824"/>
                  </a:lnTo>
                  <a:lnTo>
                    <a:pt x="101616" y="4811"/>
                  </a:lnTo>
                  <a:lnTo>
                    <a:pt x="80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572611" y="1052849"/>
            <a:ext cx="430696" cy="276652"/>
            <a:chOff x="6572611" y="1052849"/>
            <a:chExt cx="430696" cy="276652"/>
          </a:xfrm>
        </p:grpSpPr>
        <p:sp>
          <p:nvSpPr>
            <p:cNvPr id="21" name="Freeform 20"/>
            <p:cNvSpPr/>
            <p:nvPr/>
          </p:nvSpPr>
          <p:spPr>
            <a:xfrm>
              <a:off x="6572611" y="1168663"/>
              <a:ext cx="165884" cy="160838"/>
            </a:xfrm>
            <a:custGeom>
              <a:avLst/>
              <a:gdLst/>
              <a:ahLst/>
              <a:cxnLst/>
              <a:rect l="0" t="0" r="0" b="0"/>
              <a:pathLst>
                <a:path w="165884" h="160838">
                  <a:moveTo>
                    <a:pt x="123513" y="10528"/>
                  </a:moveTo>
                  <a:lnTo>
                    <a:pt x="94205" y="45426"/>
                  </a:lnTo>
                  <a:lnTo>
                    <a:pt x="79604" y="74681"/>
                  </a:lnTo>
                  <a:lnTo>
                    <a:pt x="73458" y="111165"/>
                  </a:lnTo>
                  <a:lnTo>
                    <a:pt x="78260" y="131685"/>
                  </a:lnTo>
                  <a:lnTo>
                    <a:pt x="82816" y="140432"/>
                  </a:lnTo>
                  <a:lnTo>
                    <a:pt x="97236" y="153271"/>
                  </a:lnTo>
                  <a:lnTo>
                    <a:pt x="105995" y="158333"/>
                  </a:lnTo>
                  <a:lnTo>
                    <a:pt x="125086" y="160837"/>
                  </a:lnTo>
                  <a:lnTo>
                    <a:pt x="144099" y="156881"/>
                  </a:lnTo>
                  <a:lnTo>
                    <a:pt x="160349" y="147324"/>
                  </a:lnTo>
                  <a:lnTo>
                    <a:pt x="164448" y="140330"/>
                  </a:lnTo>
                  <a:lnTo>
                    <a:pt x="165883" y="123200"/>
                  </a:lnTo>
                  <a:lnTo>
                    <a:pt x="159502" y="107008"/>
                  </a:lnTo>
                  <a:lnTo>
                    <a:pt x="154524" y="99415"/>
                  </a:lnTo>
                  <a:lnTo>
                    <a:pt x="139635" y="87858"/>
                  </a:lnTo>
                  <a:lnTo>
                    <a:pt x="101482" y="70907"/>
                  </a:lnTo>
                  <a:lnTo>
                    <a:pt x="41351" y="61070"/>
                  </a:lnTo>
                  <a:lnTo>
                    <a:pt x="20316" y="54048"/>
                  </a:lnTo>
                  <a:lnTo>
                    <a:pt x="3169" y="43129"/>
                  </a:lnTo>
                  <a:lnTo>
                    <a:pt x="0" y="36941"/>
                  </a:lnTo>
                  <a:lnTo>
                    <a:pt x="227" y="30476"/>
                  </a:lnTo>
                  <a:lnTo>
                    <a:pt x="2718" y="23827"/>
                  </a:lnTo>
                  <a:lnTo>
                    <a:pt x="14845" y="13319"/>
                  </a:lnTo>
                  <a:lnTo>
                    <a:pt x="30762" y="5920"/>
                  </a:lnTo>
                  <a:lnTo>
                    <a:pt x="60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59295" y="1141305"/>
              <a:ext cx="179049" cy="143172"/>
            </a:xfrm>
            <a:custGeom>
              <a:avLst/>
              <a:gdLst/>
              <a:ahLst/>
              <a:cxnLst/>
              <a:rect l="0" t="0" r="0" b="0"/>
              <a:pathLst>
                <a:path w="179049" h="143172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58288" y="3270"/>
                  </a:lnTo>
                  <a:lnTo>
                    <a:pt x="63425" y="10130"/>
                  </a:lnTo>
                  <a:lnTo>
                    <a:pt x="66850" y="19382"/>
                  </a:lnTo>
                  <a:lnTo>
                    <a:pt x="66794" y="27890"/>
                  </a:lnTo>
                  <a:lnTo>
                    <a:pt x="60492" y="43582"/>
                  </a:lnTo>
                  <a:lnTo>
                    <a:pt x="62555" y="48702"/>
                  </a:lnTo>
                  <a:lnTo>
                    <a:pt x="68609" y="52116"/>
                  </a:lnTo>
                  <a:lnTo>
                    <a:pt x="123765" y="59214"/>
                  </a:lnTo>
                  <a:lnTo>
                    <a:pt x="155994" y="68252"/>
                  </a:lnTo>
                  <a:lnTo>
                    <a:pt x="173056" y="79068"/>
                  </a:lnTo>
                  <a:lnTo>
                    <a:pt x="177372" y="86398"/>
                  </a:lnTo>
                  <a:lnTo>
                    <a:pt x="179048" y="103901"/>
                  </a:lnTo>
                  <a:lnTo>
                    <a:pt x="175518" y="111142"/>
                  </a:lnTo>
                  <a:lnTo>
                    <a:pt x="162236" y="122307"/>
                  </a:lnTo>
                  <a:lnTo>
                    <a:pt x="115814" y="14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92903" y="1052849"/>
              <a:ext cx="110404" cy="98555"/>
            </a:xfrm>
            <a:custGeom>
              <a:avLst/>
              <a:gdLst/>
              <a:ahLst/>
              <a:cxnLst/>
              <a:rect l="0" t="0" r="0" b="0"/>
              <a:pathLst>
                <a:path w="110404" h="98555">
                  <a:moveTo>
                    <a:pt x="34848" y="10529"/>
                  </a:moveTo>
                  <a:lnTo>
                    <a:pt x="18080" y="16118"/>
                  </a:lnTo>
                  <a:lnTo>
                    <a:pt x="6729" y="28221"/>
                  </a:lnTo>
                  <a:lnTo>
                    <a:pt x="2064" y="36361"/>
                  </a:lnTo>
                  <a:lnTo>
                    <a:pt x="0" y="54765"/>
                  </a:lnTo>
                  <a:lnTo>
                    <a:pt x="1087" y="64586"/>
                  </a:lnTo>
                  <a:lnTo>
                    <a:pt x="5322" y="72303"/>
                  </a:lnTo>
                  <a:lnTo>
                    <a:pt x="19386" y="83998"/>
                  </a:lnTo>
                  <a:lnTo>
                    <a:pt x="47034" y="97158"/>
                  </a:lnTo>
                  <a:lnTo>
                    <a:pt x="70290" y="98554"/>
                  </a:lnTo>
                  <a:lnTo>
                    <a:pt x="83042" y="97288"/>
                  </a:lnTo>
                  <a:lnTo>
                    <a:pt x="92714" y="92935"/>
                  </a:lnTo>
                  <a:lnTo>
                    <a:pt x="106580" y="78739"/>
                  </a:lnTo>
                  <a:lnTo>
                    <a:pt x="110403" y="57612"/>
                  </a:lnTo>
                  <a:lnTo>
                    <a:pt x="107033" y="34964"/>
                  </a:lnTo>
                  <a:lnTo>
                    <a:pt x="97736" y="17100"/>
                  </a:lnTo>
                  <a:lnTo>
                    <a:pt x="88925" y="7600"/>
                  </a:lnTo>
                  <a:lnTo>
                    <a:pt x="769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242777" y="154014"/>
            <a:ext cx="3327006" cy="907016"/>
            <a:chOff x="3242777" y="154014"/>
            <a:chExt cx="3327006" cy="907016"/>
          </a:xfrm>
        </p:grpSpPr>
        <p:sp>
          <p:nvSpPr>
            <p:cNvPr id="25" name="Freeform 24"/>
            <p:cNvSpPr/>
            <p:nvPr/>
          </p:nvSpPr>
          <p:spPr>
            <a:xfrm>
              <a:off x="3242777" y="276166"/>
              <a:ext cx="529109" cy="239731"/>
            </a:xfrm>
            <a:custGeom>
              <a:avLst/>
              <a:gdLst/>
              <a:ahLst/>
              <a:cxnLst/>
              <a:rect l="0" t="0" r="0" b="0"/>
              <a:pathLst>
                <a:path w="529109" h="239731">
                  <a:moveTo>
                    <a:pt x="0" y="81802"/>
                  </a:moveTo>
                  <a:lnTo>
                    <a:pt x="33622" y="75737"/>
                  </a:lnTo>
                  <a:lnTo>
                    <a:pt x="85323" y="80258"/>
                  </a:lnTo>
                  <a:lnTo>
                    <a:pt x="140596" y="87086"/>
                  </a:lnTo>
                  <a:lnTo>
                    <a:pt x="188147" y="90777"/>
                  </a:lnTo>
                  <a:lnTo>
                    <a:pt x="239281" y="97460"/>
                  </a:lnTo>
                  <a:lnTo>
                    <a:pt x="294490" y="110198"/>
                  </a:lnTo>
                  <a:lnTo>
                    <a:pt x="356175" y="123980"/>
                  </a:lnTo>
                  <a:lnTo>
                    <a:pt x="419356" y="137967"/>
                  </a:lnTo>
                  <a:lnTo>
                    <a:pt x="470784" y="148487"/>
                  </a:lnTo>
                  <a:lnTo>
                    <a:pt x="517477" y="153423"/>
                  </a:lnTo>
                  <a:lnTo>
                    <a:pt x="525139" y="150607"/>
                  </a:lnTo>
                  <a:lnTo>
                    <a:pt x="527907" y="145219"/>
                  </a:lnTo>
                  <a:lnTo>
                    <a:pt x="527413" y="138118"/>
                  </a:lnTo>
                  <a:lnTo>
                    <a:pt x="520625" y="123989"/>
                  </a:lnTo>
                  <a:lnTo>
                    <a:pt x="477282" y="60532"/>
                  </a:lnTo>
                  <a:lnTo>
                    <a:pt x="424512" y="1213"/>
                  </a:lnTo>
                  <a:lnTo>
                    <a:pt x="422218" y="0"/>
                  </a:lnTo>
                  <a:lnTo>
                    <a:pt x="441276" y="42920"/>
                  </a:lnTo>
                  <a:lnTo>
                    <a:pt x="472560" y="93662"/>
                  </a:lnTo>
                  <a:lnTo>
                    <a:pt x="514782" y="154291"/>
                  </a:lnTo>
                  <a:lnTo>
                    <a:pt x="526320" y="176021"/>
                  </a:lnTo>
                  <a:lnTo>
                    <a:pt x="529108" y="197377"/>
                  </a:lnTo>
                  <a:lnTo>
                    <a:pt x="528213" y="207985"/>
                  </a:lnTo>
                  <a:lnTo>
                    <a:pt x="521768" y="216227"/>
                  </a:lnTo>
                  <a:lnTo>
                    <a:pt x="499008" y="228504"/>
                  </a:lnTo>
                  <a:lnTo>
                    <a:pt x="447722" y="236404"/>
                  </a:lnTo>
                  <a:lnTo>
                    <a:pt x="417746" y="238252"/>
                  </a:lnTo>
                  <a:lnTo>
                    <a:pt x="379026" y="239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3029" y="154014"/>
              <a:ext cx="209427" cy="372411"/>
            </a:xfrm>
            <a:custGeom>
              <a:avLst/>
              <a:gdLst/>
              <a:ahLst/>
              <a:cxnLst/>
              <a:rect l="0" t="0" r="0" b="0"/>
              <a:pathLst>
                <a:path w="209427" h="372411">
                  <a:moveTo>
                    <a:pt x="209426" y="24970"/>
                  </a:moveTo>
                  <a:lnTo>
                    <a:pt x="198248" y="13792"/>
                  </a:lnTo>
                  <a:lnTo>
                    <a:pt x="168940" y="1251"/>
                  </a:lnTo>
                  <a:lnTo>
                    <a:pt x="146979" y="0"/>
                  </a:lnTo>
                  <a:lnTo>
                    <a:pt x="104285" y="8729"/>
                  </a:lnTo>
                  <a:lnTo>
                    <a:pt x="78188" y="23927"/>
                  </a:lnTo>
                  <a:lnTo>
                    <a:pt x="55637" y="43248"/>
                  </a:lnTo>
                  <a:lnTo>
                    <a:pt x="22015" y="99350"/>
                  </a:lnTo>
                  <a:lnTo>
                    <a:pt x="4644" y="149323"/>
                  </a:lnTo>
                  <a:lnTo>
                    <a:pt x="0" y="204255"/>
                  </a:lnTo>
                  <a:lnTo>
                    <a:pt x="4672" y="260166"/>
                  </a:lnTo>
                  <a:lnTo>
                    <a:pt x="18030" y="306695"/>
                  </a:lnTo>
                  <a:lnTo>
                    <a:pt x="36643" y="332012"/>
                  </a:lnTo>
                  <a:lnTo>
                    <a:pt x="63865" y="353162"/>
                  </a:lnTo>
                  <a:lnTo>
                    <a:pt x="95327" y="366187"/>
                  </a:lnTo>
                  <a:lnTo>
                    <a:pt x="141048" y="371181"/>
                  </a:lnTo>
                  <a:lnTo>
                    <a:pt x="167313" y="372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19858" y="379025"/>
              <a:ext cx="147729" cy="154507"/>
            </a:xfrm>
            <a:custGeom>
              <a:avLst/>
              <a:gdLst/>
              <a:ahLst/>
              <a:cxnLst/>
              <a:rect l="0" t="0" r="0" b="0"/>
              <a:pathLst>
                <a:path w="147729" h="154507">
                  <a:moveTo>
                    <a:pt x="102111" y="0"/>
                  </a:moveTo>
                  <a:lnTo>
                    <a:pt x="79754" y="0"/>
                  </a:lnTo>
                  <a:lnTo>
                    <a:pt x="62539" y="6240"/>
                  </a:lnTo>
                  <a:lnTo>
                    <a:pt x="26834" y="29309"/>
                  </a:lnTo>
                  <a:lnTo>
                    <a:pt x="12892" y="45782"/>
                  </a:lnTo>
                  <a:lnTo>
                    <a:pt x="3966" y="65971"/>
                  </a:lnTo>
                  <a:lnTo>
                    <a:pt x="0" y="90542"/>
                  </a:lnTo>
                  <a:lnTo>
                    <a:pt x="4475" y="113941"/>
                  </a:lnTo>
                  <a:lnTo>
                    <a:pt x="8944" y="125094"/>
                  </a:lnTo>
                  <a:lnTo>
                    <a:pt x="23269" y="140605"/>
                  </a:lnTo>
                  <a:lnTo>
                    <a:pt x="32002" y="146379"/>
                  </a:lnTo>
                  <a:lnTo>
                    <a:pt x="66650" y="154506"/>
                  </a:lnTo>
                  <a:lnTo>
                    <a:pt x="106552" y="151325"/>
                  </a:lnTo>
                  <a:lnTo>
                    <a:pt x="116770" y="146507"/>
                  </a:lnTo>
                  <a:lnTo>
                    <a:pt x="131242" y="131795"/>
                  </a:lnTo>
                  <a:lnTo>
                    <a:pt x="145967" y="103781"/>
                  </a:lnTo>
                  <a:lnTo>
                    <a:pt x="147728" y="80440"/>
                  </a:lnTo>
                  <a:lnTo>
                    <a:pt x="143442" y="55639"/>
                  </a:lnTo>
                  <a:lnTo>
                    <a:pt x="12316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48311" y="410611"/>
              <a:ext cx="136871" cy="140746"/>
            </a:xfrm>
            <a:custGeom>
              <a:avLst/>
              <a:gdLst/>
              <a:ahLst/>
              <a:cxnLst/>
              <a:rect l="0" t="0" r="0" b="0"/>
              <a:pathLst>
                <a:path w="136871" h="140746">
                  <a:moveTo>
                    <a:pt x="0" y="63171"/>
                  </a:moveTo>
                  <a:lnTo>
                    <a:pt x="27511" y="117046"/>
                  </a:lnTo>
                  <a:lnTo>
                    <a:pt x="36097" y="140745"/>
                  </a:lnTo>
                  <a:lnTo>
                    <a:pt x="22765" y="77557"/>
                  </a:lnTo>
                  <a:lnTo>
                    <a:pt x="27152" y="43257"/>
                  </a:lnTo>
                  <a:lnTo>
                    <a:pt x="38973" y="24685"/>
                  </a:lnTo>
                  <a:lnTo>
                    <a:pt x="47039" y="16456"/>
                  </a:lnTo>
                  <a:lnTo>
                    <a:pt x="68479" y="7314"/>
                  </a:lnTo>
                  <a:lnTo>
                    <a:pt x="103738" y="21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8352" y="410611"/>
              <a:ext cx="84229" cy="152133"/>
            </a:xfrm>
            <a:custGeom>
              <a:avLst/>
              <a:gdLst/>
              <a:ahLst/>
              <a:cxnLst/>
              <a:rect l="0" t="0" r="0" b="0"/>
              <a:pathLst>
                <a:path w="84229" h="152133">
                  <a:moveTo>
                    <a:pt x="0" y="63171"/>
                  </a:moveTo>
                  <a:lnTo>
                    <a:pt x="0" y="121788"/>
                  </a:lnTo>
                  <a:lnTo>
                    <a:pt x="6239" y="142255"/>
                  </a:lnTo>
                  <a:lnTo>
                    <a:pt x="11178" y="150989"/>
                  </a:lnTo>
                  <a:lnTo>
                    <a:pt x="13301" y="152132"/>
                  </a:lnTo>
                  <a:lnTo>
                    <a:pt x="10926" y="95600"/>
                  </a:lnTo>
                  <a:lnTo>
                    <a:pt x="16170" y="33314"/>
                  </a:lnTo>
                  <a:lnTo>
                    <a:pt x="21308" y="24549"/>
                  </a:lnTo>
                  <a:lnTo>
                    <a:pt x="36376" y="11691"/>
                  </a:lnTo>
                  <a:lnTo>
                    <a:pt x="54772" y="51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8090" y="428843"/>
              <a:ext cx="131267" cy="181810"/>
            </a:xfrm>
            <a:custGeom>
              <a:avLst/>
              <a:gdLst/>
              <a:ahLst/>
              <a:cxnLst/>
              <a:rect l="0" t="0" r="0" b="0"/>
              <a:pathLst>
                <a:path w="131267" h="181810">
                  <a:moveTo>
                    <a:pt x="18189" y="55467"/>
                  </a:moveTo>
                  <a:lnTo>
                    <a:pt x="55667" y="63801"/>
                  </a:lnTo>
                  <a:lnTo>
                    <a:pt x="90515" y="62226"/>
                  </a:lnTo>
                  <a:lnTo>
                    <a:pt x="111166" y="56132"/>
                  </a:lnTo>
                  <a:lnTo>
                    <a:pt x="128142" y="45624"/>
                  </a:lnTo>
                  <a:lnTo>
                    <a:pt x="131266" y="38377"/>
                  </a:lnTo>
                  <a:lnTo>
                    <a:pt x="131009" y="30036"/>
                  </a:lnTo>
                  <a:lnTo>
                    <a:pt x="128497" y="20965"/>
                  </a:lnTo>
                  <a:lnTo>
                    <a:pt x="123313" y="13749"/>
                  </a:lnTo>
                  <a:lnTo>
                    <a:pt x="108195" y="2611"/>
                  </a:lnTo>
                  <a:lnTo>
                    <a:pt x="89777" y="0"/>
                  </a:lnTo>
                  <a:lnTo>
                    <a:pt x="69893" y="3909"/>
                  </a:lnTo>
                  <a:lnTo>
                    <a:pt x="40138" y="19264"/>
                  </a:lnTo>
                  <a:lnTo>
                    <a:pt x="23655" y="31968"/>
                  </a:lnTo>
                  <a:lnTo>
                    <a:pt x="6811" y="57863"/>
                  </a:lnTo>
                  <a:lnTo>
                    <a:pt x="0" y="93352"/>
                  </a:lnTo>
                  <a:lnTo>
                    <a:pt x="4646" y="113639"/>
                  </a:lnTo>
                  <a:lnTo>
                    <a:pt x="26692" y="145727"/>
                  </a:lnTo>
                  <a:lnTo>
                    <a:pt x="52294" y="161890"/>
                  </a:lnTo>
                  <a:lnTo>
                    <a:pt x="102417" y="181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95792" y="447136"/>
              <a:ext cx="115815" cy="154297"/>
            </a:xfrm>
            <a:custGeom>
              <a:avLst/>
              <a:gdLst/>
              <a:ahLst/>
              <a:cxnLst/>
              <a:rect l="0" t="0" r="0" b="0"/>
              <a:pathLst>
                <a:path w="115815" h="154297">
                  <a:moveTo>
                    <a:pt x="115814" y="5589"/>
                  </a:moveTo>
                  <a:lnTo>
                    <a:pt x="99047" y="0"/>
                  </a:lnTo>
                  <a:lnTo>
                    <a:pt x="66262" y="2113"/>
                  </a:lnTo>
                  <a:lnTo>
                    <a:pt x="32501" y="10148"/>
                  </a:lnTo>
                  <a:lnTo>
                    <a:pt x="24007" y="15647"/>
                  </a:lnTo>
                  <a:lnTo>
                    <a:pt x="11450" y="31116"/>
                  </a:lnTo>
                  <a:lnTo>
                    <a:pt x="9973" y="38985"/>
                  </a:lnTo>
                  <a:lnTo>
                    <a:pt x="11328" y="46570"/>
                  </a:lnTo>
                  <a:lnTo>
                    <a:pt x="14572" y="53967"/>
                  </a:lnTo>
                  <a:lnTo>
                    <a:pt x="21413" y="58898"/>
                  </a:lnTo>
                  <a:lnTo>
                    <a:pt x="73516" y="73050"/>
                  </a:lnTo>
                  <a:lnTo>
                    <a:pt x="81766" y="78639"/>
                  </a:lnTo>
                  <a:lnTo>
                    <a:pt x="94052" y="94208"/>
                  </a:lnTo>
                  <a:lnTo>
                    <a:pt x="97173" y="115945"/>
                  </a:lnTo>
                  <a:lnTo>
                    <a:pt x="96368" y="128293"/>
                  </a:lnTo>
                  <a:lnTo>
                    <a:pt x="92321" y="137694"/>
                  </a:lnTo>
                  <a:lnTo>
                    <a:pt x="78466" y="151260"/>
                  </a:lnTo>
                  <a:lnTo>
                    <a:pt x="69858" y="154176"/>
                  </a:lnTo>
                  <a:lnTo>
                    <a:pt x="50936" y="154296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3847" y="485165"/>
              <a:ext cx="121416" cy="240675"/>
            </a:xfrm>
            <a:custGeom>
              <a:avLst/>
              <a:gdLst/>
              <a:ahLst/>
              <a:cxnLst/>
              <a:rect l="0" t="0" r="0" b="0"/>
              <a:pathLst>
                <a:path w="121416" h="240675">
                  <a:moveTo>
                    <a:pt x="20401" y="104430"/>
                  </a:moveTo>
                  <a:lnTo>
                    <a:pt x="12068" y="141908"/>
                  </a:lnTo>
                  <a:lnTo>
                    <a:pt x="10307" y="193332"/>
                  </a:lnTo>
                  <a:lnTo>
                    <a:pt x="8788" y="240361"/>
                  </a:lnTo>
                  <a:lnTo>
                    <a:pt x="6810" y="240674"/>
                  </a:lnTo>
                  <a:lnTo>
                    <a:pt x="4322" y="237374"/>
                  </a:lnTo>
                  <a:lnTo>
                    <a:pt x="0" y="182711"/>
                  </a:lnTo>
                  <a:lnTo>
                    <a:pt x="5063" y="128472"/>
                  </a:lnTo>
                  <a:lnTo>
                    <a:pt x="17328" y="74388"/>
                  </a:lnTo>
                  <a:lnTo>
                    <a:pt x="28719" y="29108"/>
                  </a:lnTo>
                  <a:lnTo>
                    <a:pt x="40086" y="8173"/>
                  </a:lnTo>
                  <a:lnTo>
                    <a:pt x="47562" y="2824"/>
                  </a:lnTo>
                  <a:lnTo>
                    <a:pt x="56057" y="428"/>
                  </a:lnTo>
                  <a:lnTo>
                    <a:pt x="65228" y="0"/>
                  </a:lnTo>
                  <a:lnTo>
                    <a:pt x="81658" y="5765"/>
                  </a:lnTo>
                  <a:lnTo>
                    <a:pt x="111270" y="28529"/>
                  </a:lnTo>
                  <a:lnTo>
                    <a:pt x="119279" y="48080"/>
                  </a:lnTo>
                  <a:lnTo>
                    <a:pt x="121415" y="59844"/>
                  </a:lnTo>
                  <a:lnTo>
                    <a:pt x="117549" y="79155"/>
                  </a:lnTo>
                  <a:lnTo>
                    <a:pt x="113243" y="87580"/>
                  </a:lnTo>
                  <a:lnTo>
                    <a:pt x="99099" y="100061"/>
                  </a:lnTo>
                  <a:lnTo>
                    <a:pt x="90414" y="105027"/>
                  </a:lnTo>
                  <a:lnTo>
                    <a:pt x="71405" y="107425"/>
                  </a:lnTo>
                  <a:lnTo>
                    <a:pt x="41459" y="104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87427" y="510307"/>
              <a:ext cx="90413" cy="111079"/>
            </a:xfrm>
            <a:custGeom>
              <a:avLst/>
              <a:gdLst/>
              <a:ahLst/>
              <a:cxnLst/>
              <a:rect l="0" t="0" r="0" b="0"/>
              <a:pathLst>
                <a:path w="90413" h="111079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8" y="13403"/>
                  </a:lnTo>
                  <a:lnTo>
                    <a:pt x="12374" y="30119"/>
                  </a:lnTo>
                  <a:lnTo>
                    <a:pt x="2187" y="49246"/>
                  </a:lnTo>
                  <a:lnTo>
                    <a:pt x="0" y="69446"/>
                  </a:lnTo>
                  <a:lnTo>
                    <a:pt x="4097" y="88952"/>
                  </a:lnTo>
                  <a:lnTo>
                    <a:pt x="13717" y="105420"/>
                  </a:lnTo>
                  <a:lnTo>
                    <a:pt x="21897" y="109578"/>
                  </a:lnTo>
                  <a:lnTo>
                    <a:pt x="43465" y="111078"/>
                  </a:lnTo>
                  <a:lnTo>
                    <a:pt x="62409" y="104725"/>
                  </a:lnTo>
                  <a:lnTo>
                    <a:pt x="70737" y="99756"/>
                  </a:lnTo>
                  <a:lnTo>
                    <a:pt x="83109" y="84876"/>
                  </a:lnTo>
                  <a:lnTo>
                    <a:pt x="88046" y="75994"/>
                  </a:lnTo>
                  <a:lnTo>
                    <a:pt x="90412" y="56767"/>
                  </a:lnTo>
                  <a:lnTo>
                    <a:pt x="85167" y="29332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16933" y="521089"/>
              <a:ext cx="115814" cy="103600"/>
            </a:xfrm>
            <a:custGeom>
              <a:avLst/>
              <a:gdLst/>
              <a:ahLst/>
              <a:cxnLst/>
              <a:rect l="0" t="0" r="0" b="0"/>
              <a:pathLst>
                <a:path w="115814" h="103600">
                  <a:moveTo>
                    <a:pt x="0" y="15864"/>
                  </a:moveTo>
                  <a:lnTo>
                    <a:pt x="16788" y="70909"/>
                  </a:lnTo>
                  <a:lnTo>
                    <a:pt x="19159" y="95700"/>
                  </a:lnTo>
                  <a:lnTo>
                    <a:pt x="17452" y="101844"/>
                  </a:lnTo>
                  <a:lnTo>
                    <a:pt x="13974" y="103599"/>
                  </a:lnTo>
                  <a:lnTo>
                    <a:pt x="9316" y="102430"/>
                  </a:lnTo>
                  <a:lnTo>
                    <a:pt x="6211" y="96971"/>
                  </a:lnTo>
                  <a:lnTo>
                    <a:pt x="818" y="41680"/>
                  </a:lnTo>
                  <a:lnTo>
                    <a:pt x="6602" y="21099"/>
                  </a:lnTo>
                  <a:lnTo>
                    <a:pt x="11420" y="12335"/>
                  </a:lnTo>
                  <a:lnTo>
                    <a:pt x="19312" y="6492"/>
                  </a:lnTo>
                  <a:lnTo>
                    <a:pt x="40558" y="0"/>
                  </a:lnTo>
                  <a:lnTo>
                    <a:pt x="62479" y="3354"/>
                  </a:lnTo>
                  <a:lnTo>
                    <a:pt x="82750" y="13814"/>
                  </a:lnTo>
                  <a:lnTo>
                    <a:pt x="99559" y="30160"/>
                  </a:lnTo>
                  <a:lnTo>
                    <a:pt x="108589" y="52244"/>
                  </a:lnTo>
                  <a:lnTo>
                    <a:pt x="115813" y="100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67519" y="385209"/>
              <a:ext cx="138597" cy="288133"/>
            </a:xfrm>
            <a:custGeom>
              <a:avLst/>
              <a:gdLst/>
              <a:ahLst/>
              <a:cxnLst/>
              <a:rect l="0" t="0" r="0" b="0"/>
              <a:pathLst>
                <a:path w="138597" h="288133">
                  <a:moveTo>
                    <a:pt x="81040" y="225443"/>
                  </a:moveTo>
                  <a:lnTo>
                    <a:pt x="77921" y="182752"/>
                  </a:lnTo>
                  <a:lnTo>
                    <a:pt x="75451" y="172416"/>
                  </a:lnTo>
                  <a:lnTo>
                    <a:pt x="70295" y="164355"/>
                  </a:lnTo>
                  <a:lnTo>
                    <a:pt x="55208" y="152280"/>
                  </a:lnTo>
                  <a:lnTo>
                    <a:pt x="36804" y="149252"/>
                  </a:lnTo>
                  <a:lnTo>
                    <a:pt x="26983" y="150083"/>
                  </a:lnTo>
                  <a:lnTo>
                    <a:pt x="19266" y="154146"/>
                  </a:lnTo>
                  <a:lnTo>
                    <a:pt x="7571" y="168019"/>
                  </a:lnTo>
                  <a:lnTo>
                    <a:pt x="0" y="206739"/>
                  </a:lnTo>
                  <a:lnTo>
                    <a:pt x="3346" y="249667"/>
                  </a:lnTo>
                  <a:lnTo>
                    <a:pt x="11804" y="271694"/>
                  </a:lnTo>
                  <a:lnTo>
                    <a:pt x="17336" y="280844"/>
                  </a:lnTo>
                  <a:lnTo>
                    <a:pt x="25702" y="285774"/>
                  </a:lnTo>
                  <a:lnTo>
                    <a:pt x="47477" y="288132"/>
                  </a:lnTo>
                  <a:lnTo>
                    <a:pt x="66513" y="282161"/>
                  </a:lnTo>
                  <a:lnTo>
                    <a:pt x="82773" y="270538"/>
                  </a:lnTo>
                  <a:lnTo>
                    <a:pt x="97798" y="253674"/>
                  </a:lnTo>
                  <a:lnTo>
                    <a:pt x="118102" y="205847"/>
                  </a:lnTo>
                  <a:lnTo>
                    <a:pt x="130258" y="151339"/>
                  </a:lnTo>
                  <a:lnTo>
                    <a:pt x="138596" y="89923"/>
                  </a:lnTo>
                  <a:lnTo>
                    <a:pt x="134696" y="31041"/>
                  </a:lnTo>
                  <a:lnTo>
                    <a:pt x="129064" y="6851"/>
                  </a:lnTo>
                  <a:lnTo>
                    <a:pt x="124754" y="1336"/>
                  </a:lnTo>
                  <a:lnTo>
                    <a:pt x="119542" y="0"/>
                  </a:lnTo>
                  <a:lnTo>
                    <a:pt x="113727" y="1448"/>
                  </a:lnTo>
                  <a:lnTo>
                    <a:pt x="108681" y="8263"/>
                  </a:lnTo>
                  <a:lnTo>
                    <a:pt x="99954" y="31433"/>
                  </a:lnTo>
                  <a:lnTo>
                    <a:pt x="100461" y="85561"/>
                  </a:lnTo>
                  <a:lnTo>
                    <a:pt x="101774" y="141314"/>
                  </a:lnTo>
                  <a:lnTo>
                    <a:pt x="109290" y="200673"/>
                  </a:lnTo>
                  <a:lnTo>
                    <a:pt x="112626" y="225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53844" y="55801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6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53844" y="473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38072" y="564580"/>
              <a:ext cx="94758" cy="96850"/>
            </a:xfrm>
            <a:custGeom>
              <a:avLst/>
              <a:gdLst/>
              <a:ahLst/>
              <a:cxnLst/>
              <a:rect l="0" t="0" r="0" b="0"/>
              <a:pathLst>
                <a:path w="94758" h="96850">
                  <a:moveTo>
                    <a:pt x="0" y="35544"/>
                  </a:moveTo>
                  <a:lnTo>
                    <a:pt x="0" y="96849"/>
                  </a:lnTo>
                  <a:lnTo>
                    <a:pt x="1170" y="38057"/>
                  </a:lnTo>
                  <a:lnTo>
                    <a:pt x="5589" y="15604"/>
                  </a:lnTo>
                  <a:lnTo>
                    <a:pt x="11915" y="8212"/>
                  </a:lnTo>
                  <a:lnTo>
                    <a:pt x="31422" y="0"/>
                  </a:lnTo>
                  <a:lnTo>
                    <a:pt x="40835" y="1319"/>
                  </a:lnTo>
                  <a:lnTo>
                    <a:pt x="57534" y="12144"/>
                  </a:lnTo>
                  <a:lnTo>
                    <a:pt x="80088" y="32380"/>
                  </a:lnTo>
                  <a:lnTo>
                    <a:pt x="88237" y="52465"/>
                  </a:lnTo>
                  <a:lnTo>
                    <a:pt x="94757" y="88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2300" y="576747"/>
              <a:ext cx="165726" cy="244495"/>
            </a:xfrm>
            <a:custGeom>
              <a:avLst/>
              <a:gdLst/>
              <a:ahLst/>
              <a:cxnLst/>
              <a:rect l="0" t="0" r="0" b="0"/>
              <a:pathLst>
                <a:path w="165726" h="244495">
                  <a:moveTo>
                    <a:pt x="136871" y="107605"/>
                  </a:moveTo>
                  <a:lnTo>
                    <a:pt x="148049" y="90837"/>
                  </a:lnTo>
                  <a:lnTo>
                    <a:pt x="155001" y="58053"/>
                  </a:lnTo>
                  <a:lnTo>
                    <a:pt x="150388" y="35279"/>
                  </a:lnTo>
                  <a:lnTo>
                    <a:pt x="145882" y="24293"/>
                  </a:lnTo>
                  <a:lnTo>
                    <a:pt x="131517" y="8966"/>
                  </a:lnTo>
                  <a:lnTo>
                    <a:pt x="122773" y="3241"/>
                  </a:lnTo>
                  <a:lnTo>
                    <a:pt x="103699" y="0"/>
                  </a:lnTo>
                  <a:lnTo>
                    <a:pt x="93700" y="773"/>
                  </a:lnTo>
                  <a:lnTo>
                    <a:pt x="76349" y="10991"/>
                  </a:lnTo>
                  <a:lnTo>
                    <a:pt x="62009" y="28401"/>
                  </a:lnTo>
                  <a:lnTo>
                    <a:pt x="51736" y="51736"/>
                  </a:lnTo>
                  <a:lnTo>
                    <a:pt x="49510" y="74585"/>
                  </a:lnTo>
                  <a:lnTo>
                    <a:pt x="50554" y="85592"/>
                  </a:lnTo>
                  <a:lnTo>
                    <a:pt x="54760" y="94099"/>
                  </a:lnTo>
                  <a:lnTo>
                    <a:pt x="68792" y="106672"/>
                  </a:lnTo>
                  <a:lnTo>
                    <a:pt x="89846" y="109920"/>
                  </a:lnTo>
                  <a:lnTo>
                    <a:pt x="112461" y="106294"/>
                  </a:lnTo>
                  <a:lnTo>
                    <a:pt x="130312" y="96884"/>
                  </a:lnTo>
                  <a:lnTo>
                    <a:pt x="137177" y="96948"/>
                  </a:lnTo>
                  <a:lnTo>
                    <a:pt x="142924" y="100500"/>
                  </a:lnTo>
                  <a:lnTo>
                    <a:pt x="152429" y="114976"/>
                  </a:lnTo>
                  <a:lnTo>
                    <a:pt x="163187" y="149433"/>
                  </a:lnTo>
                  <a:lnTo>
                    <a:pt x="165725" y="188109"/>
                  </a:lnTo>
                  <a:lnTo>
                    <a:pt x="162173" y="211235"/>
                  </a:lnTo>
                  <a:lnTo>
                    <a:pt x="150456" y="230092"/>
                  </a:lnTo>
                  <a:lnTo>
                    <a:pt x="142418" y="238396"/>
                  </a:lnTo>
                  <a:lnTo>
                    <a:pt x="133550" y="242762"/>
                  </a:lnTo>
                  <a:lnTo>
                    <a:pt x="114338" y="244494"/>
                  </a:lnTo>
                  <a:lnTo>
                    <a:pt x="59857" y="236144"/>
                  </a:lnTo>
                  <a:lnTo>
                    <a:pt x="0" y="233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95668" y="643843"/>
              <a:ext cx="200042" cy="272137"/>
            </a:xfrm>
            <a:custGeom>
              <a:avLst/>
              <a:gdLst/>
              <a:ahLst/>
              <a:cxnLst/>
              <a:rect l="0" t="0" r="0" b="0"/>
              <a:pathLst>
                <a:path w="200042" h="272137">
                  <a:moveTo>
                    <a:pt x="0" y="208965"/>
                  </a:moveTo>
                  <a:lnTo>
                    <a:pt x="14654" y="155937"/>
                  </a:lnTo>
                  <a:lnTo>
                    <a:pt x="31666" y="95296"/>
                  </a:lnTo>
                  <a:lnTo>
                    <a:pt x="50314" y="41961"/>
                  </a:lnTo>
                  <a:lnTo>
                    <a:pt x="81336" y="2558"/>
                  </a:lnTo>
                  <a:lnTo>
                    <a:pt x="89319" y="0"/>
                  </a:lnTo>
                  <a:lnTo>
                    <a:pt x="107548" y="3398"/>
                  </a:lnTo>
                  <a:lnTo>
                    <a:pt x="114982" y="8749"/>
                  </a:lnTo>
                  <a:lnTo>
                    <a:pt x="126363" y="24054"/>
                  </a:lnTo>
                  <a:lnTo>
                    <a:pt x="138606" y="84153"/>
                  </a:lnTo>
                  <a:lnTo>
                    <a:pt x="151251" y="139077"/>
                  </a:lnTo>
                  <a:lnTo>
                    <a:pt x="168501" y="197552"/>
                  </a:lnTo>
                  <a:lnTo>
                    <a:pt x="189517" y="255290"/>
                  </a:lnTo>
                  <a:lnTo>
                    <a:pt x="200041" y="272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79896" y="78963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42114"/>
                  </a:moveTo>
                  <a:lnTo>
                    <a:pt x="94107" y="30935"/>
                  </a:lnTo>
                  <a:lnTo>
                    <a:pt x="32068" y="7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39287" y="794468"/>
              <a:ext cx="118261" cy="132040"/>
            </a:xfrm>
            <a:custGeom>
              <a:avLst/>
              <a:gdLst/>
              <a:ahLst/>
              <a:cxnLst/>
              <a:rect l="0" t="0" r="0" b="0"/>
              <a:pathLst>
                <a:path w="118261" h="132040">
                  <a:moveTo>
                    <a:pt x="9065" y="5697"/>
                  </a:moveTo>
                  <a:lnTo>
                    <a:pt x="3476" y="64314"/>
                  </a:lnTo>
                  <a:lnTo>
                    <a:pt x="0" y="104694"/>
                  </a:lnTo>
                  <a:lnTo>
                    <a:pt x="682" y="109130"/>
                  </a:lnTo>
                  <a:lnTo>
                    <a:pt x="2307" y="107407"/>
                  </a:lnTo>
                  <a:lnTo>
                    <a:pt x="6061" y="93016"/>
                  </a:lnTo>
                  <a:lnTo>
                    <a:pt x="14258" y="37921"/>
                  </a:lnTo>
                  <a:lnTo>
                    <a:pt x="29191" y="11476"/>
                  </a:lnTo>
                  <a:lnTo>
                    <a:pt x="37690" y="6040"/>
                  </a:lnTo>
                  <a:lnTo>
                    <a:pt x="59612" y="0"/>
                  </a:lnTo>
                  <a:lnTo>
                    <a:pt x="69669" y="730"/>
                  </a:lnTo>
                  <a:lnTo>
                    <a:pt x="87083" y="7779"/>
                  </a:lnTo>
                  <a:lnTo>
                    <a:pt x="99502" y="21830"/>
                  </a:lnTo>
                  <a:lnTo>
                    <a:pt x="117006" y="59447"/>
                  </a:lnTo>
                  <a:lnTo>
                    <a:pt x="118260" y="79889"/>
                  </a:lnTo>
                  <a:lnTo>
                    <a:pt x="114350" y="132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2052" y="797767"/>
              <a:ext cx="200042" cy="263263"/>
            </a:xfrm>
            <a:custGeom>
              <a:avLst/>
              <a:gdLst/>
              <a:ahLst/>
              <a:cxnLst/>
              <a:rect l="0" t="0" r="0" b="0"/>
              <a:pathLst>
                <a:path w="200042" h="263263">
                  <a:moveTo>
                    <a:pt x="200041" y="118212"/>
                  </a:moveTo>
                  <a:lnTo>
                    <a:pt x="185387" y="56119"/>
                  </a:lnTo>
                  <a:lnTo>
                    <a:pt x="169702" y="23775"/>
                  </a:lnTo>
                  <a:lnTo>
                    <a:pt x="153802" y="8779"/>
                  </a:lnTo>
                  <a:lnTo>
                    <a:pt x="144649" y="3143"/>
                  </a:lnTo>
                  <a:lnTo>
                    <a:pt x="125119" y="0"/>
                  </a:lnTo>
                  <a:lnTo>
                    <a:pt x="114998" y="799"/>
                  </a:lnTo>
                  <a:lnTo>
                    <a:pt x="97513" y="11046"/>
                  </a:lnTo>
                  <a:lnTo>
                    <a:pt x="83114" y="27299"/>
                  </a:lnTo>
                  <a:lnTo>
                    <a:pt x="72814" y="46221"/>
                  </a:lnTo>
                  <a:lnTo>
                    <a:pt x="70576" y="66328"/>
                  </a:lnTo>
                  <a:lnTo>
                    <a:pt x="74651" y="85794"/>
                  </a:lnTo>
                  <a:lnTo>
                    <a:pt x="84260" y="102244"/>
                  </a:lnTo>
                  <a:lnTo>
                    <a:pt x="92438" y="106397"/>
                  </a:lnTo>
                  <a:lnTo>
                    <a:pt x="114003" y="107891"/>
                  </a:lnTo>
                  <a:lnTo>
                    <a:pt x="132946" y="101537"/>
                  </a:lnTo>
                  <a:lnTo>
                    <a:pt x="164171" y="78393"/>
                  </a:lnTo>
                  <a:lnTo>
                    <a:pt x="170278" y="77628"/>
                  </a:lnTo>
                  <a:lnTo>
                    <a:pt x="175520" y="80627"/>
                  </a:lnTo>
                  <a:lnTo>
                    <a:pt x="180184" y="86137"/>
                  </a:lnTo>
                  <a:lnTo>
                    <a:pt x="188840" y="135836"/>
                  </a:lnTo>
                  <a:lnTo>
                    <a:pt x="197481" y="195046"/>
                  </a:lnTo>
                  <a:lnTo>
                    <a:pt x="196564" y="226060"/>
                  </a:lnTo>
                  <a:lnTo>
                    <a:pt x="188357" y="251542"/>
                  </a:lnTo>
                  <a:lnTo>
                    <a:pt x="180553" y="258571"/>
                  </a:lnTo>
                  <a:lnTo>
                    <a:pt x="170671" y="262088"/>
                  </a:lnTo>
                  <a:lnTo>
                    <a:pt x="159404" y="263262"/>
                  </a:lnTo>
                  <a:lnTo>
                    <a:pt x="137527" y="258328"/>
                  </a:lnTo>
                  <a:lnTo>
                    <a:pt x="77078" y="236792"/>
                  </a:lnTo>
                  <a:lnTo>
                    <a:pt x="32253" y="218368"/>
                  </a:lnTo>
                  <a:lnTo>
                    <a:pt x="0" y="212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06321" y="747523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30935" y="11178"/>
                  </a:lnTo>
                  <a:lnTo>
                    <a:pt x="25447" y="32264"/>
                  </a:lnTo>
                  <a:lnTo>
                    <a:pt x="16335" y="87871"/>
                  </a:lnTo>
                  <a:lnTo>
                    <a:pt x="10506" y="143916"/>
                  </a:lnTo>
                  <a:lnTo>
                    <a:pt x="2422" y="19380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80021" y="832798"/>
              <a:ext cx="126342" cy="135824"/>
            </a:xfrm>
            <a:custGeom>
              <a:avLst/>
              <a:gdLst/>
              <a:ahLst/>
              <a:cxnLst/>
              <a:rect l="0" t="0" r="0" b="0"/>
              <a:pathLst>
                <a:path w="126342" h="135824">
                  <a:moveTo>
                    <a:pt x="0" y="83181"/>
                  </a:moveTo>
                  <a:lnTo>
                    <a:pt x="42691" y="80061"/>
                  </a:lnTo>
                  <a:lnTo>
                    <a:pt x="73870" y="68608"/>
                  </a:lnTo>
                  <a:lnTo>
                    <a:pt x="84342" y="62937"/>
                  </a:lnTo>
                  <a:lnTo>
                    <a:pt x="99096" y="47278"/>
                  </a:lnTo>
                  <a:lnTo>
                    <a:pt x="104668" y="38188"/>
                  </a:lnTo>
                  <a:lnTo>
                    <a:pt x="106043" y="28619"/>
                  </a:lnTo>
                  <a:lnTo>
                    <a:pt x="101332" y="8628"/>
                  </a:lnTo>
                  <a:lnTo>
                    <a:pt x="94461" y="3064"/>
                  </a:lnTo>
                  <a:lnTo>
                    <a:pt x="74348" y="0"/>
                  </a:lnTo>
                  <a:lnTo>
                    <a:pt x="56050" y="5657"/>
                  </a:lnTo>
                  <a:lnTo>
                    <a:pt x="47895" y="10442"/>
                  </a:lnTo>
                  <a:lnTo>
                    <a:pt x="35714" y="25116"/>
                  </a:lnTo>
                  <a:lnTo>
                    <a:pt x="18362" y="63132"/>
                  </a:lnTo>
                  <a:lnTo>
                    <a:pt x="18091" y="73325"/>
                  </a:lnTo>
                  <a:lnTo>
                    <a:pt x="24028" y="94008"/>
                  </a:lnTo>
                  <a:lnTo>
                    <a:pt x="37585" y="111780"/>
                  </a:lnTo>
                  <a:lnTo>
                    <a:pt x="46113" y="119794"/>
                  </a:lnTo>
                  <a:lnTo>
                    <a:pt x="68068" y="128699"/>
                  </a:lnTo>
                  <a:lnTo>
                    <a:pt x="126341" y="135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90590" y="836690"/>
              <a:ext cx="115815" cy="104018"/>
            </a:xfrm>
            <a:custGeom>
              <a:avLst/>
              <a:gdLst/>
              <a:ahLst/>
              <a:cxnLst/>
              <a:rect l="0" t="0" r="0" b="0"/>
              <a:pathLst>
                <a:path w="115815" h="104018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41567" y="10149"/>
                  </a:lnTo>
                  <a:lnTo>
                    <a:pt x="15956" y="25528"/>
                  </a:lnTo>
                  <a:lnTo>
                    <a:pt x="12977" y="31750"/>
                  </a:lnTo>
                  <a:lnTo>
                    <a:pt x="13331" y="38237"/>
                  </a:lnTo>
                  <a:lnTo>
                    <a:pt x="15906" y="44902"/>
                  </a:lnTo>
                  <a:lnTo>
                    <a:pt x="28127" y="55427"/>
                  </a:lnTo>
                  <a:lnTo>
                    <a:pt x="84849" y="82162"/>
                  </a:lnTo>
                  <a:lnTo>
                    <a:pt x="95170" y="88223"/>
                  </a:lnTo>
                  <a:lnTo>
                    <a:pt x="98542" y="93434"/>
                  </a:lnTo>
                  <a:lnTo>
                    <a:pt x="97281" y="98078"/>
                  </a:lnTo>
                  <a:lnTo>
                    <a:pt x="92930" y="102343"/>
                  </a:lnTo>
                  <a:lnTo>
                    <a:pt x="86520" y="104017"/>
                  </a:lnTo>
                  <a:lnTo>
                    <a:pt x="60731" y="100784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18973" y="596724"/>
              <a:ext cx="250810" cy="129743"/>
            </a:xfrm>
            <a:custGeom>
              <a:avLst/>
              <a:gdLst/>
              <a:ahLst/>
              <a:cxnLst/>
              <a:rect l="0" t="0" r="0" b="0"/>
              <a:pathLst>
                <a:path w="250810" h="129743">
                  <a:moveTo>
                    <a:pt x="250809" y="45514"/>
                  </a:moveTo>
                  <a:lnTo>
                    <a:pt x="213332" y="37181"/>
                  </a:lnTo>
                  <a:lnTo>
                    <a:pt x="161908" y="35419"/>
                  </a:lnTo>
                  <a:lnTo>
                    <a:pt x="101062" y="43376"/>
                  </a:lnTo>
                  <a:lnTo>
                    <a:pt x="46795" y="45092"/>
                  </a:lnTo>
                  <a:lnTo>
                    <a:pt x="10596" y="50978"/>
                  </a:lnTo>
                  <a:lnTo>
                    <a:pt x="4099" y="49157"/>
                  </a:lnTo>
                  <a:lnTo>
                    <a:pt x="938" y="44433"/>
                  </a:lnTo>
                  <a:lnTo>
                    <a:pt x="0" y="37774"/>
                  </a:lnTo>
                  <a:lnTo>
                    <a:pt x="2885" y="32165"/>
                  </a:lnTo>
                  <a:lnTo>
                    <a:pt x="15448" y="22814"/>
                  </a:lnTo>
                  <a:lnTo>
                    <a:pt x="72421" y="54"/>
                  </a:lnTo>
                  <a:lnTo>
                    <a:pt x="75732" y="0"/>
                  </a:lnTo>
                  <a:lnTo>
                    <a:pt x="74430" y="2303"/>
                  </a:lnTo>
                  <a:lnTo>
                    <a:pt x="63624" y="9931"/>
                  </a:lnTo>
                  <a:lnTo>
                    <a:pt x="18102" y="27902"/>
                  </a:lnTo>
                  <a:lnTo>
                    <a:pt x="12613" y="33773"/>
                  </a:lnTo>
                  <a:lnTo>
                    <a:pt x="10124" y="41196"/>
                  </a:lnTo>
                  <a:lnTo>
                    <a:pt x="9634" y="49654"/>
                  </a:lnTo>
                  <a:lnTo>
                    <a:pt x="15329" y="65291"/>
                  </a:lnTo>
                  <a:lnTo>
                    <a:pt x="38048" y="94394"/>
                  </a:lnTo>
                  <a:lnTo>
                    <a:pt x="71132" y="120333"/>
                  </a:lnTo>
                  <a:lnTo>
                    <a:pt x="92882" y="129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571475" y="1589803"/>
            <a:ext cx="550877" cy="294799"/>
            <a:chOff x="3571475" y="1589803"/>
            <a:chExt cx="550877" cy="294799"/>
          </a:xfrm>
        </p:grpSpPr>
        <p:sp>
          <p:nvSpPr>
            <p:cNvPr id="49" name="Freeform 48"/>
            <p:cNvSpPr/>
            <p:nvPr/>
          </p:nvSpPr>
          <p:spPr>
            <a:xfrm>
              <a:off x="3695502" y="1695088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14654" y="62092"/>
                  </a:lnTo>
                  <a:lnTo>
                    <a:pt x="31667" y="115671"/>
                  </a:lnTo>
                  <a:lnTo>
                    <a:pt x="52650" y="172733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71475" y="1726673"/>
              <a:ext cx="176671" cy="127577"/>
            </a:xfrm>
            <a:custGeom>
              <a:avLst/>
              <a:gdLst/>
              <a:ahLst/>
              <a:cxnLst/>
              <a:rect l="0" t="0" r="0" b="0"/>
              <a:pathLst>
                <a:path w="176671" h="127577">
                  <a:moveTo>
                    <a:pt x="176670" y="52643"/>
                  </a:moveTo>
                  <a:lnTo>
                    <a:pt x="145388" y="62218"/>
                  </a:lnTo>
                  <a:lnTo>
                    <a:pt x="91390" y="97629"/>
                  </a:lnTo>
                  <a:lnTo>
                    <a:pt x="36414" y="127364"/>
                  </a:lnTo>
                  <a:lnTo>
                    <a:pt x="17238" y="127576"/>
                  </a:lnTo>
                  <a:lnTo>
                    <a:pt x="10720" y="122486"/>
                  </a:lnTo>
                  <a:lnTo>
                    <a:pt x="3479" y="104351"/>
                  </a:lnTo>
                  <a:lnTo>
                    <a:pt x="0" y="55751"/>
                  </a:lnTo>
                  <a:lnTo>
                    <a:pt x="82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11012" y="1684559"/>
              <a:ext cx="37175" cy="200043"/>
            </a:xfrm>
            <a:custGeom>
              <a:avLst/>
              <a:gdLst/>
              <a:ahLst/>
              <a:cxnLst/>
              <a:rect l="0" t="0" r="0" b="0"/>
              <a:pathLst>
                <a:path w="37175" h="20004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23664" y="129534"/>
                  </a:lnTo>
                  <a:lnTo>
                    <a:pt x="34717" y="190039"/>
                  </a:lnTo>
                  <a:lnTo>
                    <a:pt x="3717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05386" y="1716145"/>
              <a:ext cx="100687" cy="97413"/>
            </a:xfrm>
            <a:custGeom>
              <a:avLst/>
              <a:gdLst/>
              <a:ahLst/>
              <a:cxnLst/>
              <a:rect l="0" t="0" r="0" b="0"/>
              <a:pathLst>
                <a:path w="100687" h="97413">
                  <a:moveTo>
                    <a:pt x="100686" y="63171"/>
                  </a:moveTo>
                  <a:lnTo>
                    <a:pt x="76640" y="72746"/>
                  </a:lnTo>
                  <a:lnTo>
                    <a:pt x="35504" y="96985"/>
                  </a:lnTo>
                  <a:lnTo>
                    <a:pt x="26816" y="97412"/>
                  </a:lnTo>
                  <a:lnTo>
                    <a:pt x="10923" y="91647"/>
                  </a:lnTo>
                  <a:lnTo>
                    <a:pt x="5749" y="84495"/>
                  </a:lnTo>
                  <a:lnTo>
                    <a:pt x="0" y="64069"/>
                  </a:lnTo>
                  <a:lnTo>
                    <a:pt x="4340" y="16886"/>
                  </a:lnTo>
                  <a:lnTo>
                    <a:pt x="59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10646" y="1589803"/>
              <a:ext cx="111706" cy="100634"/>
            </a:xfrm>
            <a:custGeom>
              <a:avLst/>
              <a:gdLst/>
              <a:ahLst/>
              <a:cxnLst/>
              <a:rect l="0" t="0" r="0" b="0"/>
              <a:pathLst>
                <a:path w="111706" h="100634">
                  <a:moveTo>
                    <a:pt x="42825" y="10528"/>
                  </a:moveTo>
                  <a:lnTo>
                    <a:pt x="26057" y="16117"/>
                  </a:lnTo>
                  <a:lnTo>
                    <a:pt x="11586" y="28220"/>
                  </a:lnTo>
                  <a:lnTo>
                    <a:pt x="4451" y="36361"/>
                  </a:lnTo>
                  <a:lnTo>
                    <a:pt x="865" y="45297"/>
                  </a:lnTo>
                  <a:lnTo>
                    <a:pt x="0" y="64586"/>
                  </a:lnTo>
                  <a:lnTo>
                    <a:pt x="6634" y="81737"/>
                  </a:lnTo>
                  <a:lnTo>
                    <a:pt x="11679" y="89586"/>
                  </a:lnTo>
                  <a:lnTo>
                    <a:pt x="19721" y="94819"/>
                  </a:lnTo>
                  <a:lnTo>
                    <a:pt x="41136" y="100633"/>
                  </a:lnTo>
                  <a:lnTo>
                    <a:pt x="63131" y="96978"/>
                  </a:lnTo>
                  <a:lnTo>
                    <a:pt x="92126" y="81767"/>
                  </a:lnTo>
                  <a:lnTo>
                    <a:pt x="100259" y="75568"/>
                  </a:lnTo>
                  <a:lnTo>
                    <a:pt x="109295" y="56202"/>
                  </a:lnTo>
                  <a:lnTo>
                    <a:pt x="111705" y="44487"/>
                  </a:lnTo>
                  <a:lnTo>
                    <a:pt x="110972" y="34337"/>
                  </a:lnTo>
                  <a:lnTo>
                    <a:pt x="103918" y="16821"/>
                  </a:lnTo>
                  <a:lnTo>
                    <a:pt x="98762" y="11214"/>
                  </a:lnTo>
                  <a:lnTo>
                    <a:pt x="744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220547" y="1516103"/>
            <a:ext cx="476710" cy="273742"/>
            <a:chOff x="7220547" y="1516103"/>
            <a:chExt cx="476710" cy="273742"/>
          </a:xfrm>
        </p:grpSpPr>
        <p:sp>
          <p:nvSpPr>
            <p:cNvPr id="55" name="Freeform 54"/>
            <p:cNvSpPr/>
            <p:nvPr/>
          </p:nvSpPr>
          <p:spPr>
            <a:xfrm>
              <a:off x="7348891" y="1621388"/>
              <a:ext cx="73701" cy="168457"/>
            </a:xfrm>
            <a:custGeom>
              <a:avLst/>
              <a:gdLst/>
              <a:ahLst/>
              <a:cxnLst/>
              <a:rect l="0" t="0" r="0" b="0"/>
              <a:pathLst>
                <a:path w="73701" h="168457">
                  <a:moveTo>
                    <a:pt x="0" y="0"/>
                  </a:moveTo>
                  <a:lnTo>
                    <a:pt x="3119" y="42692"/>
                  </a:lnTo>
                  <a:lnTo>
                    <a:pt x="19129" y="94833"/>
                  </a:lnTo>
                  <a:lnTo>
                    <a:pt x="49803" y="141820"/>
                  </a:lnTo>
                  <a:lnTo>
                    <a:pt x="7370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20547" y="1652974"/>
              <a:ext cx="149402" cy="97849"/>
            </a:xfrm>
            <a:custGeom>
              <a:avLst/>
              <a:gdLst/>
              <a:ahLst/>
              <a:cxnLst/>
              <a:rect l="0" t="0" r="0" b="0"/>
              <a:pathLst>
                <a:path w="149402" h="97849">
                  <a:moveTo>
                    <a:pt x="149401" y="42114"/>
                  </a:moveTo>
                  <a:lnTo>
                    <a:pt x="96696" y="61242"/>
                  </a:lnTo>
                  <a:lnTo>
                    <a:pt x="43032" y="90307"/>
                  </a:lnTo>
                  <a:lnTo>
                    <a:pt x="22577" y="97848"/>
                  </a:lnTo>
                  <a:lnTo>
                    <a:pt x="14549" y="96817"/>
                  </a:lnTo>
                  <a:lnTo>
                    <a:pt x="8027" y="92621"/>
                  </a:lnTo>
                  <a:lnTo>
                    <a:pt x="2509" y="86314"/>
                  </a:lnTo>
                  <a:lnTo>
                    <a:pt x="0" y="78599"/>
                  </a:lnTo>
                  <a:lnTo>
                    <a:pt x="1672" y="16836"/>
                  </a:lnTo>
                  <a:lnTo>
                    <a:pt x="20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38404" y="1589803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14654" y="62092"/>
                  </a:lnTo>
                  <a:lnTo>
                    <a:pt x="31667" y="115671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43647" y="1610860"/>
              <a:ext cx="105287" cy="86457"/>
            </a:xfrm>
            <a:custGeom>
              <a:avLst/>
              <a:gdLst/>
              <a:ahLst/>
              <a:cxnLst/>
              <a:rect l="0" t="0" r="0" b="0"/>
              <a:pathLst>
                <a:path w="105287" h="86457">
                  <a:moveTo>
                    <a:pt x="105286" y="52642"/>
                  </a:moveTo>
                  <a:lnTo>
                    <a:pt x="51411" y="77836"/>
                  </a:lnTo>
                  <a:lnTo>
                    <a:pt x="31038" y="86456"/>
                  </a:lnTo>
                  <a:lnTo>
                    <a:pt x="23032" y="85713"/>
                  </a:lnTo>
                  <a:lnTo>
                    <a:pt x="16525" y="81709"/>
                  </a:lnTo>
                  <a:lnTo>
                    <a:pt x="11017" y="75529"/>
                  </a:lnTo>
                  <a:lnTo>
                    <a:pt x="4897" y="561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10958" y="1516103"/>
              <a:ext cx="86299" cy="95008"/>
            </a:xfrm>
            <a:custGeom>
              <a:avLst/>
              <a:gdLst/>
              <a:ahLst/>
              <a:cxnLst/>
              <a:rect l="0" t="0" r="0" b="0"/>
              <a:pathLst>
                <a:path w="86299" h="95008">
                  <a:moveTo>
                    <a:pt x="32731" y="0"/>
                  </a:moveTo>
                  <a:lnTo>
                    <a:pt x="3422" y="34898"/>
                  </a:lnTo>
                  <a:lnTo>
                    <a:pt x="323" y="44322"/>
                  </a:lnTo>
                  <a:lnTo>
                    <a:pt x="0" y="64152"/>
                  </a:lnTo>
                  <a:lnTo>
                    <a:pt x="6875" y="81545"/>
                  </a:lnTo>
                  <a:lnTo>
                    <a:pt x="11984" y="89458"/>
                  </a:lnTo>
                  <a:lnTo>
                    <a:pt x="18900" y="93564"/>
                  </a:lnTo>
                  <a:lnTo>
                    <a:pt x="35942" y="95007"/>
                  </a:lnTo>
                  <a:lnTo>
                    <a:pt x="65268" y="83652"/>
                  </a:lnTo>
                  <a:lnTo>
                    <a:pt x="79557" y="68764"/>
                  </a:lnTo>
                  <a:lnTo>
                    <a:pt x="85005" y="59881"/>
                  </a:lnTo>
                  <a:lnTo>
                    <a:pt x="86298" y="50449"/>
                  </a:lnTo>
                  <a:lnTo>
                    <a:pt x="81495" y="30611"/>
                  </a:lnTo>
                  <a:lnTo>
                    <a:pt x="74681" y="19454"/>
                  </a:lnTo>
                  <a:lnTo>
                    <a:pt x="6431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471612" y="1579274"/>
            <a:ext cx="402770" cy="294799"/>
            <a:chOff x="1471612" y="1579274"/>
            <a:chExt cx="402770" cy="294799"/>
          </a:xfrm>
        </p:grpSpPr>
        <p:sp>
          <p:nvSpPr>
            <p:cNvPr id="61" name="Freeform 60"/>
            <p:cNvSpPr/>
            <p:nvPr/>
          </p:nvSpPr>
          <p:spPr>
            <a:xfrm>
              <a:off x="1471612" y="1642445"/>
              <a:ext cx="152229" cy="231628"/>
            </a:xfrm>
            <a:custGeom>
              <a:avLst/>
              <a:gdLst/>
              <a:ahLst/>
              <a:cxnLst/>
              <a:rect l="0" t="0" r="0" b="0"/>
              <a:pathLst>
                <a:path w="152229" h="231628">
                  <a:moveTo>
                    <a:pt x="97134" y="0"/>
                  </a:moveTo>
                  <a:lnTo>
                    <a:pt x="85955" y="11179"/>
                  </a:lnTo>
                  <a:lnTo>
                    <a:pt x="67989" y="16667"/>
                  </a:lnTo>
                  <a:lnTo>
                    <a:pt x="23916" y="25779"/>
                  </a:lnTo>
                  <a:lnTo>
                    <a:pt x="15567" y="31224"/>
                  </a:lnTo>
                  <a:lnTo>
                    <a:pt x="3170" y="46633"/>
                  </a:lnTo>
                  <a:lnTo>
                    <a:pt x="0" y="65180"/>
                  </a:lnTo>
                  <a:lnTo>
                    <a:pt x="792" y="75039"/>
                  </a:lnTo>
                  <a:lnTo>
                    <a:pt x="7912" y="92232"/>
                  </a:lnTo>
                  <a:lnTo>
                    <a:pt x="13086" y="100093"/>
                  </a:lnTo>
                  <a:lnTo>
                    <a:pt x="20045" y="104163"/>
                  </a:lnTo>
                  <a:lnTo>
                    <a:pt x="37136" y="105566"/>
                  </a:lnTo>
                  <a:lnTo>
                    <a:pt x="87023" y="100108"/>
                  </a:lnTo>
                  <a:lnTo>
                    <a:pt x="128802" y="109852"/>
                  </a:lnTo>
                  <a:lnTo>
                    <a:pt x="136963" y="115349"/>
                  </a:lnTo>
                  <a:lnTo>
                    <a:pt x="149151" y="130815"/>
                  </a:lnTo>
                  <a:lnTo>
                    <a:pt x="152228" y="152506"/>
                  </a:lnTo>
                  <a:lnTo>
                    <a:pt x="148526" y="175405"/>
                  </a:lnTo>
                  <a:lnTo>
                    <a:pt x="133288" y="201451"/>
                  </a:lnTo>
                  <a:lnTo>
                    <a:pt x="120611" y="216656"/>
                  </a:lnTo>
                  <a:lnTo>
                    <a:pt x="100939" y="224973"/>
                  </a:lnTo>
                  <a:lnTo>
                    <a:pt x="41266" y="230751"/>
                  </a:lnTo>
                  <a:lnTo>
                    <a:pt x="234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63502" y="1660240"/>
              <a:ext cx="159775" cy="185240"/>
            </a:xfrm>
            <a:custGeom>
              <a:avLst/>
              <a:gdLst/>
              <a:ahLst/>
              <a:cxnLst/>
              <a:rect l="0" t="0" r="0" b="0"/>
              <a:pathLst>
                <a:path w="159775" h="185240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3" y="2063"/>
                  </a:lnTo>
                  <a:lnTo>
                    <a:pt x="44237" y="0"/>
                  </a:lnTo>
                  <a:lnTo>
                    <a:pt x="62945" y="4152"/>
                  </a:lnTo>
                  <a:lnTo>
                    <a:pt x="79058" y="13796"/>
                  </a:lnTo>
                  <a:lnTo>
                    <a:pt x="83121" y="20813"/>
                  </a:lnTo>
                  <a:lnTo>
                    <a:pt x="84516" y="37969"/>
                  </a:lnTo>
                  <a:lnTo>
                    <a:pt x="78724" y="67358"/>
                  </a:lnTo>
                  <a:lnTo>
                    <a:pt x="80559" y="72899"/>
                  </a:lnTo>
                  <a:lnTo>
                    <a:pt x="85292" y="75423"/>
                  </a:lnTo>
                  <a:lnTo>
                    <a:pt x="91956" y="75936"/>
                  </a:lnTo>
                  <a:lnTo>
                    <a:pt x="118103" y="87836"/>
                  </a:lnTo>
                  <a:lnTo>
                    <a:pt x="142488" y="106180"/>
                  </a:lnTo>
                  <a:lnTo>
                    <a:pt x="154185" y="125822"/>
                  </a:lnTo>
                  <a:lnTo>
                    <a:pt x="158942" y="137611"/>
                  </a:lnTo>
                  <a:lnTo>
                    <a:pt x="159774" y="147811"/>
                  </a:lnTo>
                  <a:lnTo>
                    <a:pt x="154459" y="165382"/>
                  </a:lnTo>
                  <a:lnTo>
                    <a:pt x="141178" y="177871"/>
                  </a:lnTo>
                  <a:lnTo>
                    <a:pt x="132723" y="182839"/>
                  </a:lnTo>
                  <a:lnTo>
                    <a:pt x="110851" y="185239"/>
                  </a:lnTo>
                  <a:lnTo>
                    <a:pt x="51961" y="174176"/>
                  </a:lnTo>
                  <a:lnTo>
                    <a:pt x="42114" y="171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97110" y="1579274"/>
              <a:ext cx="77272" cy="75887"/>
            </a:xfrm>
            <a:custGeom>
              <a:avLst/>
              <a:gdLst/>
              <a:ahLst/>
              <a:cxnLst/>
              <a:rect l="0" t="0" r="0" b="0"/>
              <a:pathLst>
                <a:path w="77272" h="75887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1088" y="54058"/>
                  </a:lnTo>
                  <a:lnTo>
                    <a:pt x="5322" y="61775"/>
                  </a:lnTo>
                  <a:lnTo>
                    <a:pt x="19386" y="73469"/>
                  </a:lnTo>
                  <a:lnTo>
                    <a:pt x="28049" y="75886"/>
                  </a:lnTo>
                  <a:lnTo>
                    <a:pt x="47034" y="75451"/>
                  </a:lnTo>
                  <a:lnTo>
                    <a:pt x="64051" y="65119"/>
                  </a:lnTo>
                  <a:lnTo>
                    <a:pt x="71864" y="57451"/>
                  </a:lnTo>
                  <a:lnTo>
                    <a:pt x="75903" y="48829"/>
                  </a:lnTo>
                  <a:lnTo>
                    <a:pt x="77271" y="29891"/>
                  </a:lnTo>
                  <a:lnTo>
                    <a:pt x="73659" y="22267"/>
                  </a:lnTo>
                  <a:lnTo>
                    <a:pt x="60286" y="10676"/>
                  </a:lnTo>
                  <a:lnTo>
                    <a:pt x="54146" y="8288"/>
                  </a:lnTo>
                  <a:lnTo>
                    <a:pt x="48883" y="7865"/>
                  </a:lnTo>
                  <a:lnTo>
                    <a:pt x="3484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022536" y="1537160"/>
            <a:ext cx="365172" cy="284271"/>
            <a:chOff x="6022536" y="1537160"/>
            <a:chExt cx="365172" cy="284271"/>
          </a:xfrm>
        </p:grpSpPr>
        <p:sp>
          <p:nvSpPr>
            <p:cNvPr id="65" name="Freeform 64"/>
            <p:cNvSpPr/>
            <p:nvPr/>
          </p:nvSpPr>
          <p:spPr>
            <a:xfrm>
              <a:off x="6022536" y="1642445"/>
              <a:ext cx="150210" cy="178986"/>
            </a:xfrm>
            <a:custGeom>
              <a:avLst/>
              <a:gdLst/>
              <a:ahLst/>
              <a:cxnLst/>
              <a:rect l="0" t="0" r="0" b="0"/>
              <a:pathLst>
                <a:path w="150210" h="178986">
                  <a:moveTo>
                    <a:pt x="94521" y="0"/>
                  </a:moveTo>
                  <a:lnTo>
                    <a:pt x="35904" y="0"/>
                  </a:lnTo>
                  <a:lnTo>
                    <a:pt x="15436" y="6239"/>
                  </a:lnTo>
                  <a:lnTo>
                    <a:pt x="6703" y="11179"/>
                  </a:lnTo>
                  <a:lnTo>
                    <a:pt x="2050" y="17981"/>
                  </a:lnTo>
                  <a:lnTo>
                    <a:pt x="0" y="34898"/>
                  </a:lnTo>
                  <a:lnTo>
                    <a:pt x="6108" y="50995"/>
                  </a:lnTo>
                  <a:lnTo>
                    <a:pt x="11012" y="58563"/>
                  </a:lnTo>
                  <a:lnTo>
                    <a:pt x="17791" y="62439"/>
                  </a:lnTo>
                  <a:lnTo>
                    <a:pt x="69511" y="63306"/>
                  </a:lnTo>
                  <a:lnTo>
                    <a:pt x="103878" y="68800"/>
                  </a:lnTo>
                  <a:lnTo>
                    <a:pt x="130699" y="83426"/>
                  </a:lnTo>
                  <a:lnTo>
                    <a:pt x="142965" y="99080"/>
                  </a:lnTo>
                  <a:lnTo>
                    <a:pt x="147874" y="108167"/>
                  </a:lnTo>
                  <a:lnTo>
                    <a:pt x="150209" y="127623"/>
                  </a:lnTo>
                  <a:lnTo>
                    <a:pt x="146177" y="146799"/>
                  </a:lnTo>
                  <a:lnTo>
                    <a:pt x="136587" y="163120"/>
                  </a:lnTo>
                  <a:lnTo>
                    <a:pt x="128414" y="168408"/>
                  </a:lnTo>
                  <a:lnTo>
                    <a:pt x="95725" y="175851"/>
                  </a:lnTo>
                  <a:lnTo>
                    <a:pt x="5240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80228" y="1633380"/>
              <a:ext cx="179787" cy="170192"/>
            </a:xfrm>
            <a:custGeom>
              <a:avLst/>
              <a:gdLst/>
              <a:ahLst/>
              <a:cxnLst/>
              <a:rect l="0" t="0" r="0" b="0"/>
              <a:pathLst>
                <a:path w="179787" h="170192">
                  <a:moveTo>
                    <a:pt x="0" y="9065"/>
                  </a:moveTo>
                  <a:lnTo>
                    <a:pt x="37478" y="732"/>
                  </a:lnTo>
                  <a:lnTo>
                    <a:pt x="49551" y="0"/>
                  </a:lnTo>
                  <a:lnTo>
                    <a:pt x="69206" y="5426"/>
                  </a:lnTo>
                  <a:lnTo>
                    <a:pt x="77723" y="10149"/>
                  </a:lnTo>
                  <a:lnTo>
                    <a:pt x="83401" y="17976"/>
                  </a:lnTo>
                  <a:lnTo>
                    <a:pt x="89709" y="39152"/>
                  </a:lnTo>
                  <a:lnTo>
                    <a:pt x="89052" y="49010"/>
                  </a:lnTo>
                  <a:lnTo>
                    <a:pt x="82082" y="66203"/>
                  </a:lnTo>
                  <a:lnTo>
                    <a:pt x="83967" y="71723"/>
                  </a:lnTo>
                  <a:lnTo>
                    <a:pt x="89903" y="75404"/>
                  </a:lnTo>
                  <a:lnTo>
                    <a:pt x="147897" y="96691"/>
                  </a:lnTo>
                  <a:lnTo>
                    <a:pt x="158259" y="102577"/>
                  </a:lnTo>
                  <a:lnTo>
                    <a:pt x="172893" y="118476"/>
                  </a:lnTo>
                  <a:lnTo>
                    <a:pt x="178433" y="127629"/>
                  </a:lnTo>
                  <a:lnTo>
                    <a:pt x="179786" y="136071"/>
                  </a:lnTo>
                  <a:lnTo>
                    <a:pt x="178349" y="144039"/>
                  </a:lnTo>
                  <a:lnTo>
                    <a:pt x="175051" y="151690"/>
                  </a:lnTo>
                  <a:lnTo>
                    <a:pt x="162028" y="163311"/>
                  </a:lnTo>
                  <a:lnTo>
                    <a:pt x="153642" y="168048"/>
                  </a:lnTo>
                  <a:lnTo>
                    <a:pt x="134966" y="170191"/>
                  </a:lnTo>
                  <a:lnTo>
                    <a:pt x="79771" y="158940"/>
                  </a:lnTo>
                  <a:lnTo>
                    <a:pt x="63171" y="156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10960" y="1537160"/>
              <a:ext cx="76748" cy="64757"/>
            </a:xfrm>
            <a:custGeom>
              <a:avLst/>
              <a:gdLst/>
              <a:ahLst/>
              <a:cxnLst/>
              <a:rect l="0" t="0" r="0" b="0"/>
              <a:pathLst>
                <a:path w="76748" h="64757">
                  <a:moveTo>
                    <a:pt x="27195" y="0"/>
                  </a:moveTo>
                  <a:lnTo>
                    <a:pt x="10427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2046" y="49218"/>
                  </a:lnTo>
                  <a:lnTo>
                    <a:pt x="6919" y="56209"/>
                  </a:lnTo>
                  <a:lnTo>
                    <a:pt x="13678" y="62039"/>
                  </a:lnTo>
                  <a:lnTo>
                    <a:pt x="22863" y="64756"/>
                  </a:lnTo>
                  <a:lnTo>
                    <a:pt x="45547" y="64655"/>
                  </a:lnTo>
                  <a:lnTo>
                    <a:pt x="64987" y="57592"/>
                  </a:lnTo>
                  <a:lnTo>
                    <a:pt x="73447" y="52433"/>
                  </a:lnTo>
                  <a:lnTo>
                    <a:pt x="76747" y="45484"/>
                  </a:lnTo>
                  <a:lnTo>
                    <a:pt x="76608" y="37341"/>
                  </a:lnTo>
                  <a:lnTo>
                    <a:pt x="71383" y="22445"/>
                  </a:lnTo>
                  <a:lnTo>
                    <a:pt x="68352" y="18473"/>
                  </a:lnTo>
                  <a:lnTo>
                    <a:pt x="5878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9" name="Straight Connector 68"/>
          <p:cNvCxnSpPr/>
          <p:nvPr/>
        </p:nvCxnSpPr>
        <p:spPr>
          <a:xfrm flipH="1">
            <a:off x="5811730" y="1813073"/>
            <a:ext cx="1926716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H="1">
            <a:off x="1172677" y="1924543"/>
            <a:ext cx="3042736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2988659" y="1949975"/>
            <a:ext cx="3328440" cy="1447493"/>
            <a:chOff x="2988659" y="1949975"/>
            <a:chExt cx="3328440" cy="1447493"/>
          </a:xfrm>
        </p:grpSpPr>
        <p:sp>
          <p:nvSpPr>
            <p:cNvPr id="71" name="Freeform 70"/>
            <p:cNvSpPr/>
            <p:nvPr/>
          </p:nvSpPr>
          <p:spPr>
            <a:xfrm>
              <a:off x="2988659" y="2273424"/>
              <a:ext cx="212005" cy="148131"/>
            </a:xfrm>
            <a:custGeom>
              <a:avLst/>
              <a:gdLst/>
              <a:ahLst/>
              <a:cxnLst/>
              <a:rect l="0" t="0" r="0" b="0"/>
              <a:pathLst>
                <a:path w="212005" h="148131">
                  <a:moveTo>
                    <a:pt x="75133" y="11259"/>
                  </a:moveTo>
                  <a:lnTo>
                    <a:pt x="59492" y="29240"/>
                  </a:lnTo>
                  <a:lnTo>
                    <a:pt x="35526" y="85613"/>
                  </a:lnTo>
                  <a:lnTo>
                    <a:pt x="4349" y="137688"/>
                  </a:lnTo>
                  <a:lnTo>
                    <a:pt x="1038" y="139999"/>
                  </a:lnTo>
                  <a:lnTo>
                    <a:pt x="0" y="136860"/>
                  </a:lnTo>
                  <a:lnTo>
                    <a:pt x="478" y="130088"/>
                  </a:lnTo>
                  <a:lnTo>
                    <a:pt x="25069" y="73771"/>
                  </a:lnTo>
                  <a:lnTo>
                    <a:pt x="48260" y="40592"/>
                  </a:lnTo>
                  <a:lnTo>
                    <a:pt x="82311" y="4406"/>
                  </a:lnTo>
                  <a:lnTo>
                    <a:pt x="90447" y="841"/>
                  </a:lnTo>
                  <a:lnTo>
                    <a:pt x="108846" y="0"/>
                  </a:lnTo>
                  <a:lnTo>
                    <a:pt x="117495" y="4923"/>
                  </a:lnTo>
                  <a:lnTo>
                    <a:pt x="155422" y="53695"/>
                  </a:lnTo>
                  <a:lnTo>
                    <a:pt x="182557" y="111272"/>
                  </a:lnTo>
                  <a:lnTo>
                    <a:pt x="212004" y="14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95588" y="2326798"/>
              <a:ext cx="263003" cy="473783"/>
            </a:xfrm>
            <a:custGeom>
              <a:avLst/>
              <a:gdLst/>
              <a:ahLst/>
              <a:cxnLst/>
              <a:rect l="0" t="0" r="0" b="0"/>
              <a:pathLst>
                <a:path w="263003" h="473783">
                  <a:moveTo>
                    <a:pt x="20847" y="0"/>
                  </a:moveTo>
                  <a:lnTo>
                    <a:pt x="12514" y="37478"/>
                  </a:lnTo>
                  <a:lnTo>
                    <a:pt x="3372" y="96485"/>
                  </a:lnTo>
                  <a:lnTo>
                    <a:pt x="498" y="159655"/>
                  </a:lnTo>
                  <a:lnTo>
                    <a:pt x="0" y="211081"/>
                  </a:lnTo>
                  <a:lnTo>
                    <a:pt x="5421" y="269682"/>
                  </a:lnTo>
                  <a:lnTo>
                    <a:pt x="18926" y="329524"/>
                  </a:lnTo>
                  <a:lnTo>
                    <a:pt x="49594" y="388581"/>
                  </a:lnTo>
                  <a:lnTo>
                    <a:pt x="70179" y="415262"/>
                  </a:lnTo>
                  <a:lnTo>
                    <a:pt x="96685" y="432396"/>
                  </a:lnTo>
                  <a:lnTo>
                    <a:pt x="157905" y="455990"/>
                  </a:lnTo>
                  <a:lnTo>
                    <a:pt x="214340" y="469054"/>
                  </a:lnTo>
                  <a:lnTo>
                    <a:pt x="26300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25751" y="2691382"/>
              <a:ext cx="222395" cy="325936"/>
            </a:xfrm>
            <a:custGeom>
              <a:avLst/>
              <a:gdLst/>
              <a:ahLst/>
              <a:cxnLst/>
              <a:rect l="0" t="0" r="0" b="0"/>
              <a:pathLst>
                <a:path w="222395" h="325936">
                  <a:moveTo>
                    <a:pt x="222394" y="24970"/>
                  </a:moveTo>
                  <a:lnTo>
                    <a:pt x="204413" y="9329"/>
                  </a:lnTo>
                  <a:lnTo>
                    <a:pt x="187496" y="1251"/>
                  </a:lnTo>
                  <a:lnTo>
                    <a:pt x="165160" y="0"/>
                  </a:lnTo>
                  <a:lnTo>
                    <a:pt x="112692" y="8729"/>
                  </a:lnTo>
                  <a:lnTo>
                    <a:pt x="91359" y="21261"/>
                  </a:lnTo>
                  <a:lnTo>
                    <a:pt x="45131" y="69152"/>
                  </a:lnTo>
                  <a:lnTo>
                    <a:pt x="19994" y="128910"/>
                  </a:lnTo>
                  <a:lnTo>
                    <a:pt x="136" y="167207"/>
                  </a:lnTo>
                  <a:lnTo>
                    <a:pt x="0" y="195421"/>
                  </a:lnTo>
                  <a:lnTo>
                    <a:pt x="20911" y="255473"/>
                  </a:lnTo>
                  <a:lnTo>
                    <a:pt x="31070" y="275985"/>
                  </a:lnTo>
                  <a:lnTo>
                    <a:pt x="76143" y="315576"/>
                  </a:lnTo>
                  <a:lnTo>
                    <a:pt x="99681" y="323754"/>
                  </a:lnTo>
                  <a:lnTo>
                    <a:pt x="112510" y="325935"/>
                  </a:lnTo>
                  <a:lnTo>
                    <a:pt x="139241" y="322119"/>
                  </a:lnTo>
                  <a:lnTo>
                    <a:pt x="190808" y="298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04829" y="2874279"/>
              <a:ext cx="135653" cy="152957"/>
            </a:xfrm>
            <a:custGeom>
              <a:avLst/>
              <a:gdLst/>
              <a:ahLst/>
              <a:cxnLst/>
              <a:rect l="0" t="0" r="0" b="0"/>
              <a:pathLst>
                <a:path w="135653" h="152957">
                  <a:moveTo>
                    <a:pt x="80186" y="0"/>
                  </a:moveTo>
                  <a:lnTo>
                    <a:pt x="48904" y="9576"/>
                  </a:lnTo>
                  <a:lnTo>
                    <a:pt x="10498" y="39404"/>
                  </a:lnTo>
                  <a:lnTo>
                    <a:pt x="2421" y="62357"/>
                  </a:lnTo>
                  <a:lnTo>
                    <a:pt x="0" y="89716"/>
                  </a:lnTo>
                  <a:lnTo>
                    <a:pt x="2824" y="113573"/>
                  </a:lnTo>
                  <a:lnTo>
                    <a:pt x="14218" y="132756"/>
                  </a:lnTo>
                  <a:lnTo>
                    <a:pt x="22169" y="141146"/>
                  </a:lnTo>
                  <a:lnTo>
                    <a:pt x="43483" y="150470"/>
                  </a:lnTo>
                  <a:lnTo>
                    <a:pt x="55717" y="152956"/>
                  </a:lnTo>
                  <a:lnTo>
                    <a:pt x="78670" y="149479"/>
                  </a:lnTo>
                  <a:lnTo>
                    <a:pt x="108203" y="134367"/>
                  </a:lnTo>
                  <a:lnTo>
                    <a:pt x="116411" y="128183"/>
                  </a:lnTo>
                  <a:lnTo>
                    <a:pt x="128652" y="108833"/>
                  </a:lnTo>
                  <a:lnTo>
                    <a:pt x="135652" y="85805"/>
                  </a:lnTo>
                  <a:lnTo>
                    <a:pt x="134863" y="63872"/>
                  </a:lnTo>
                  <a:lnTo>
                    <a:pt x="127494" y="45545"/>
                  </a:lnTo>
                  <a:lnTo>
                    <a:pt x="907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11357" y="2863751"/>
              <a:ext cx="105286" cy="112743"/>
            </a:xfrm>
            <a:custGeom>
              <a:avLst/>
              <a:gdLst/>
              <a:ahLst/>
              <a:cxnLst/>
              <a:rect l="0" t="0" r="0" b="0"/>
              <a:pathLst>
                <a:path w="105286" h="112743">
                  <a:moveTo>
                    <a:pt x="0" y="52642"/>
                  </a:moveTo>
                  <a:lnTo>
                    <a:pt x="15641" y="70623"/>
                  </a:lnTo>
                  <a:lnTo>
                    <a:pt x="40433" y="111206"/>
                  </a:lnTo>
                  <a:lnTo>
                    <a:pt x="43333" y="112742"/>
                  </a:lnTo>
                  <a:lnTo>
                    <a:pt x="44097" y="110256"/>
                  </a:lnTo>
                  <a:lnTo>
                    <a:pt x="43436" y="105090"/>
                  </a:lnTo>
                  <a:lnTo>
                    <a:pt x="29074" y="77647"/>
                  </a:lnTo>
                  <a:lnTo>
                    <a:pt x="29689" y="55177"/>
                  </a:lnTo>
                  <a:lnTo>
                    <a:pt x="42202" y="21808"/>
                  </a:lnTo>
                  <a:lnTo>
                    <a:pt x="50362" y="14538"/>
                  </a:lnTo>
                  <a:lnTo>
                    <a:pt x="80693" y="43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90342" y="2821637"/>
              <a:ext cx="84229" cy="130218"/>
            </a:xfrm>
            <a:custGeom>
              <a:avLst/>
              <a:gdLst/>
              <a:ahLst/>
              <a:cxnLst/>
              <a:rect l="0" t="0" r="0" b="0"/>
              <a:pathLst>
                <a:path w="84229" h="130218">
                  <a:moveTo>
                    <a:pt x="0" y="52642"/>
                  </a:moveTo>
                  <a:lnTo>
                    <a:pt x="19128" y="106517"/>
                  </a:lnTo>
                  <a:lnTo>
                    <a:pt x="33093" y="130217"/>
                  </a:lnTo>
                  <a:lnTo>
                    <a:pt x="33761" y="128925"/>
                  </a:lnTo>
                  <a:lnTo>
                    <a:pt x="22648" y="67029"/>
                  </a:lnTo>
                  <a:lnTo>
                    <a:pt x="28003" y="46948"/>
                  </a:lnTo>
                  <a:lnTo>
                    <a:pt x="32706" y="38318"/>
                  </a:lnTo>
                  <a:lnTo>
                    <a:pt x="47291" y="2560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34402" y="2812144"/>
              <a:ext cx="119998" cy="142049"/>
            </a:xfrm>
            <a:custGeom>
              <a:avLst/>
              <a:gdLst/>
              <a:ahLst/>
              <a:cxnLst/>
              <a:rect l="0" t="0" r="0" b="0"/>
              <a:pathLst>
                <a:path w="119998" h="142049">
                  <a:moveTo>
                    <a:pt x="24396" y="72664"/>
                  </a:moveTo>
                  <a:lnTo>
                    <a:pt x="41163" y="78253"/>
                  </a:lnTo>
                  <a:lnTo>
                    <a:pt x="58754" y="77878"/>
                  </a:lnTo>
                  <a:lnTo>
                    <a:pt x="78270" y="72641"/>
                  </a:lnTo>
                  <a:lnTo>
                    <a:pt x="98643" y="62515"/>
                  </a:lnTo>
                  <a:lnTo>
                    <a:pt x="113157" y="47096"/>
                  </a:lnTo>
                  <a:lnTo>
                    <a:pt x="118664" y="38071"/>
                  </a:lnTo>
                  <a:lnTo>
                    <a:pt x="119997" y="28545"/>
                  </a:lnTo>
                  <a:lnTo>
                    <a:pt x="115238" y="8602"/>
                  </a:lnTo>
                  <a:lnTo>
                    <a:pt x="108354" y="3050"/>
                  </a:lnTo>
                  <a:lnTo>
                    <a:pt x="88226" y="0"/>
                  </a:lnTo>
                  <a:lnTo>
                    <a:pt x="69922" y="5664"/>
                  </a:lnTo>
                  <a:lnTo>
                    <a:pt x="24695" y="41667"/>
                  </a:lnTo>
                  <a:lnTo>
                    <a:pt x="11661" y="56548"/>
                  </a:lnTo>
                  <a:lnTo>
                    <a:pt x="1968" y="74860"/>
                  </a:lnTo>
                  <a:lnTo>
                    <a:pt x="0" y="94697"/>
                  </a:lnTo>
                  <a:lnTo>
                    <a:pt x="1113" y="104900"/>
                  </a:lnTo>
                  <a:lnTo>
                    <a:pt x="11708" y="122476"/>
                  </a:lnTo>
                  <a:lnTo>
                    <a:pt x="19447" y="130438"/>
                  </a:lnTo>
                  <a:lnTo>
                    <a:pt x="40523" y="139286"/>
                  </a:lnTo>
                  <a:lnTo>
                    <a:pt x="61979" y="142048"/>
                  </a:lnTo>
                  <a:lnTo>
                    <a:pt x="87567" y="135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18283" y="2811108"/>
              <a:ext cx="103728" cy="126343"/>
            </a:xfrm>
            <a:custGeom>
              <a:avLst/>
              <a:gdLst/>
              <a:ahLst/>
              <a:cxnLst/>
              <a:rect l="0" t="0" r="0" b="0"/>
              <a:pathLst>
                <a:path w="103728" h="126343">
                  <a:moveTo>
                    <a:pt x="103727" y="0"/>
                  </a:moveTo>
                  <a:lnTo>
                    <a:pt x="61035" y="3120"/>
                  </a:lnTo>
                  <a:lnTo>
                    <a:pt x="41469" y="9576"/>
                  </a:lnTo>
                  <a:lnTo>
                    <a:pt x="2534" y="39404"/>
                  </a:lnTo>
                  <a:lnTo>
                    <a:pt x="0" y="46156"/>
                  </a:lnTo>
                  <a:lnTo>
                    <a:pt x="650" y="52998"/>
                  </a:lnTo>
                  <a:lnTo>
                    <a:pt x="3423" y="59898"/>
                  </a:lnTo>
                  <a:lnTo>
                    <a:pt x="9952" y="64499"/>
                  </a:lnTo>
                  <a:lnTo>
                    <a:pt x="67101" y="78077"/>
                  </a:lnTo>
                  <a:lnTo>
                    <a:pt x="96644" y="93584"/>
                  </a:lnTo>
                  <a:lnTo>
                    <a:pt x="99005" y="99824"/>
                  </a:lnTo>
                  <a:lnTo>
                    <a:pt x="97070" y="106324"/>
                  </a:lnTo>
                  <a:lnTo>
                    <a:pt x="92270" y="112997"/>
                  </a:lnTo>
                  <a:lnTo>
                    <a:pt x="74458" y="120411"/>
                  </a:lnTo>
                  <a:lnTo>
                    <a:pt x="300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16767" y="2811123"/>
              <a:ext cx="108467" cy="250634"/>
            </a:xfrm>
            <a:custGeom>
              <a:avLst/>
              <a:gdLst/>
              <a:ahLst/>
              <a:cxnLst/>
              <a:rect l="0" t="0" r="0" b="0"/>
              <a:pathLst>
                <a:path w="108467" h="250634">
                  <a:moveTo>
                    <a:pt x="0" y="115799"/>
                  </a:moveTo>
                  <a:lnTo>
                    <a:pt x="3119" y="158491"/>
                  </a:lnTo>
                  <a:lnTo>
                    <a:pt x="17958" y="212971"/>
                  </a:lnTo>
                  <a:lnTo>
                    <a:pt x="25858" y="249616"/>
                  </a:lnTo>
                  <a:lnTo>
                    <a:pt x="25427" y="250633"/>
                  </a:lnTo>
                  <a:lnTo>
                    <a:pt x="6658" y="189610"/>
                  </a:lnTo>
                  <a:lnTo>
                    <a:pt x="1315" y="139001"/>
                  </a:lnTo>
                  <a:lnTo>
                    <a:pt x="3379" y="83944"/>
                  </a:lnTo>
                  <a:lnTo>
                    <a:pt x="14649" y="45139"/>
                  </a:lnTo>
                  <a:lnTo>
                    <a:pt x="39418" y="6175"/>
                  </a:lnTo>
                  <a:lnTo>
                    <a:pt x="47336" y="1772"/>
                  </a:lnTo>
                  <a:lnTo>
                    <a:pt x="65491" y="0"/>
                  </a:lnTo>
                  <a:lnTo>
                    <a:pt x="82140" y="6231"/>
                  </a:lnTo>
                  <a:lnTo>
                    <a:pt x="89855" y="11168"/>
                  </a:lnTo>
                  <a:lnTo>
                    <a:pt x="101547" y="26012"/>
                  </a:lnTo>
                  <a:lnTo>
                    <a:pt x="106302" y="34884"/>
                  </a:lnTo>
                  <a:lnTo>
                    <a:pt x="108466" y="54100"/>
                  </a:lnTo>
                  <a:lnTo>
                    <a:pt x="107406" y="64138"/>
                  </a:lnTo>
                  <a:lnTo>
                    <a:pt x="103189" y="72000"/>
                  </a:lnTo>
                  <a:lnTo>
                    <a:pt x="89145" y="83854"/>
                  </a:lnTo>
                  <a:lnTo>
                    <a:pt x="47614" y="101641"/>
                  </a:lnTo>
                  <a:lnTo>
                    <a:pt x="31585" y="105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68411" y="2790051"/>
              <a:ext cx="104044" cy="128051"/>
            </a:xfrm>
            <a:custGeom>
              <a:avLst/>
              <a:gdLst/>
              <a:ahLst/>
              <a:cxnLst/>
              <a:rect l="0" t="0" r="0" b="0"/>
              <a:pathLst>
                <a:path w="104044" h="128051">
                  <a:moveTo>
                    <a:pt x="79983" y="21057"/>
                  </a:moveTo>
                  <a:lnTo>
                    <a:pt x="63215" y="15468"/>
                  </a:lnTo>
                  <a:lnTo>
                    <a:pt x="45624" y="15844"/>
                  </a:lnTo>
                  <a:lnTo>
                    <a:pt x="36020" y="17582"/>
                  </a:lnTo>
                  <a:lnTo>
                    <a:pt x="19110" y="28871"/>
                  </a:lnTo>
                  <a:lnTo>
                    <a:pt x="11324" y="36795"/>
                  </a:lnTo>
                  <a:lnTo>
                    <a:pt x="2675" y="58078"/>
                  </a:lnTo>
                  <a:lnTo>
                    <a:pt x="0" y="81965"/>
                  </a:lnTo>
                  <a:lnTo>
                    <a:pt x="2711" y="104279"/>
                  </a:lnTo>
                  <a:lnTo>
                    <a:pt x="7411" y="112803"/>
                  </a:lnTo>
                  <a:lnTo>
                    <a:pt x="21992" y="125394"/>
                  </a:lnTo>
                  <a:lnTo>
                    <a:pt x="30794" y="128050"/>
                  </a:lnTo>
                  <a:lnTo>
                    <a:pt x="49932" y="127881"/>
                  </a:lnTo>
                  <a:lnTo>
                    <a:pt x="67017" y="120787"/>
                  </a:lnTo>
                  <a:lnTo>
                    <a:pt x="74848" y="115620"/>
                  </a:lnTo>
                  <a:lnTo>
                    <a:pt x="86669" y="100520"/>
                  </a:lnTo>
                  <a:lnTo>
                    <a:pt x="103790" y="62230"/>
                  </a:lnTo>
                  <a:lnTo>
                    <a:pt x="104043" y="52015"/>
                  </a:lnTo>
                  <a:lnTo>
                    <a:pt x="98085" y="31307"/>
                  </a:lnTo>
                  <a:lnTo>
                    <a:pt x="87638" y="16644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01036" y="2791508"/>
              <a:ext cx="126343" cy="79913"/>
            </a:xfrm>
            <a:custGeom>
              <a:avLst/>
              <a:gdLst/>
              <a:ahLst/>
              <a:cxnLst/>
              <a:rect l="0" t="0" r="0" b="0"/>
              <a:pathLst>
                <a:path w="126343" h="79913">
                  <a:moveTo>
                    <a:pt x="0" y="61714"/>
                  </a:moveTo>
                  <a:lnTo>
                    <a:pt x="11178" y="78482"/>
                  </a:lnTo>
                  <a:lnTo>
                    <a:pt x="13302" y="79912"/>
                  </a:lnTo>
                  <a:lnTo>
                    <a:pt x="13547" y="77356"/>
                  </a:lnTo>
                  <a:lnTo>
                    <a:pt x="11125" y="42447"/>
                  </a:lnTo>
                  <a:lnTo>
                    <a:pt x="17032" y="20396"/>
                  </a:lnTo>
                  <a:lnTo>
                    <a:pt x="21883" y="9602"/>
                  </a:lnTo>
                  <a:lnTo>
                    <a:pt x="29797" y="3576"/>
                  </a:lnTo>
                  <a:lnTo>
                    <a:pt x="51068" y="0"/>
                  </a:lnTo>
                  <a:lnTo>
                    <a:pt x="73000" y="5430"/>
                  </a:lnTo>
                  <a:lnTo>
                    <a:pt x="101958" y="21641"/>
                  </a:lnTo>
                  <a:lnTo>
                    <a:pt x="110086" y="27980"/>
                  </a:lnTo>
                  <a:lnTo>
                    <a:pt x="119117" y="44381"/>
                  </a:lnTo>
                  <a:lnTo>
                    <a:pt x="126342" y="72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74410" y="2637130"/>
              <a:ext cx="121425" cy="239526"/>
            </a:xfrm>
            <a:custGeom>
              <a:avLst/>
              <a:gdLst/>
              <a:ahLst/>
              <a:cxnLst/>
              <a:rect l="0" t="0" r="0" b="0"/>
              <a:pathLst>
                <a:path w="121425" h="239526">
                  <a:moveTo>
                    <a:pt x="79310" y="163450"/>
                  </a:moveTo>
                  <a:lnTo>
                    <a:pt x="68132" y="146682"/>
                  </a:lnTo>
                  <a:lnTo>
                    <a:pt x="60160" y="142913"/>
                  </a:lnTo>
                  <a:lnTo>
                    <a:pt x="38823" y="141844"/>
                  </a:lnTo>
                  <a:lnTo>
                    <a:pt x="19982" y="148388"/>
                  </a:lnTo>
                  <a:lnTo>
                    <a:pt x="11682" y="153409"/>
                  </a:lnTo>
                  <a:lnTo>
                    <a:pt x="6148" y="161435"/>
                  </a:lnTo>
                  <a:lnTo>
                    <a:pt x="0" y="182832"/>
                  </a:lnTo>
                  <a:lnTo>
                    <a:pt x="3507" y="204819"/>
                  </a:lnTo>
                  <a:lnTo>
                    <a:pt x="7718" y="215596"/>
                  </a:lnTo>
                  <a:lnTo>
                    <a:pt x="21755" y="230690"/>
                  </a:lnTo>
                  <a:lnTo>
                    <a:pt x="30411" y="236352"/>
                  </a:lnTo>
                  <a:lnTo>
                    <a:pt x="49388" y="239525"/>
                  </a:lnTo>
                  <a:lnTo>
                    <a:pt x="59362" y="238733"/>
                  </a:lnTo>
                  <a:lnTo>
                    <a:pt x="76683" y="231614"/>
                  </a:lnTo>
                  <a:lnTo>
                    <a:pt x="84578" y="226440"/>
                  </a:lnTo>
                  <a:lnTo>
                    <a:pt x="96469" y="211333"/>
                  </a:lnTo>
                  <a:lnTo>
                    <a:pt x="113635" y="173038"/>
                  </a:lnTo>
                  <a:lnTo>
                    <a:pt x="120398" y="109759"/>
                  </a:lnTo>
                  <a:lnTo>
                    <a:pt x="118001" y="71502"/>
                  </a:lnTo>
                  <a:lnTo>
                    <a:pt x="106762" y="37940"/>
                  </a:lnTo>
                  <a:lnTo>
                    <a:pt x="82003" y="748"/>
                  </a:lnTo>
                  <a:lnTo>
                    <a:pt x="76426" y="0"/>
                  </a:lnTo>
                  <a:lnTo>
                    <a:pt x="71538" y="4180"/>
                  </a:lnTo>
                  <a:lnTo>
                    <a:pt x="67110" y="11647"/>
                  </a:lnTo>
                  <a:lnTo>
                    <a:pt x="65309" y="32421"/>
                  </a:lnTo>
                  <a:lnTo>
                    <a:pt x="73685" y="89475"/>
                  </a:lnTo>
                  <a:lnTo>
                    <a:pt x="90022" y="151499"/>
                  </a:lnTo>
                  <a:lnTo>
                    <a:pt x="98109" y="172176"/>
                  </a:lnTo>
                  <a:lnTo>
                    <a:pt x="121424" y="205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9533" y="2779523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8334" y="3435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48477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32704" y="2736906"/>
              <a:ext cx="136872" cy="123485"/>
            </a:xfrm>
            <a:custGeom>
              <a:avLst/>
              <a:gdLst/>
              <a:ahLst/>
              <a:cxnLst/>
              <a:rect l="0" t="0" r="0" b="0"/>
              <a:pathLst>
                <a:path w="136872" h="123485">
                  <a:moveTo>
                    <a:pt x="0" y="53145"/>
                  </a:moveTo>
                  <a:lnTo>
                    <a:pt x="19129" y="105851"/>
                  </a:lnTo>
                  <a:lnTo>
                    <a:pt x="30339" y="121804"/>
                  </a:lnTo>
                  <a:lnTo>
                    <a:pt x="33094" y="123484"/>
                  </a:lnTo>
                  <a:lnTo>
                    <a:pt x="33761" y="121095"/>
                  </a:lnTo>
                  <a:lnTo>
                    <a:pt x="23444" y="69654"/>
                  </a:lnTo>
                  <a:lnTo>
                    <a:pt x="24884" y="33860"/>
                  </a:lnTo>
                  <a:lnTo>
                    <a:pt x="27118" y="22741"/>
                  </a:lnTo>
                  <a:lnTo>
                    <a:pt x="32117" y="14159"/>
                  </a:lnTo>
                  <a:lnTo>
                    <a:pt x="47030" y="1503"/>
                  </a:lnTo>
                  <a:lnTo>
                    <a:pt x="54750" y="0"/>
                  </a:lnTo>
                  <a:lnTo>
                    <a:pt x="62236" y="1337"/>
                  </a:lnTo>
                  <a:lnTo>
                    <a:pt x="76794" y="9063"/>
                  </a:lnTo>
                  <a:lnTo>
                    <a:pt x="112250" y="39772"/>
                  </a:lnTo>
                  <a:lnTo>
                    <a:pt x="127756" y="65951"/>
                  </a:lnTo>
                  <a:lnTo>
                    <a:pt x="136871" y="1057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69575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27461" y="2724196"/>
              <a:ext cx="224173" cy="318540"/>
            </a:xfrm>
            <a:custGeom>
              <a:avLst/>
              <a:gdLst/>
              <a:ahLst/>
              <a:cxnLst/>
              <a:rect l="0" t="0" r="0" b="0"/>
              <a:pathLst>
                <a:path w="224173" h="318540">
                  <a:moveTo>
                    <a:pt x="168456" y="65855"/>
                  </a:moveTo>
                  <a:lnTo>
                    <a:pt x="148213" y="21893"/>
                  </a:lnTo>
                  <a:lnTo>
                    <a:pt x="132553" y="8102"/>
                  </a:lnTo>
                  <a:lnTo>
                    <a:pt x="123463" y="2787"/>
                  </a:lnTo>
                  <a:lnTo>
                    <a:pt x="104006" y="0"/>
                  </a:lnTo>
                  <a:lnTo>
                    <a:pt x="93904" y="895"/>
                  </a:lnTo>
                  <a:lnTo>
                    <a:pt x="76440" y="11248"/>
                  </a:lnTo>
                  <a:lnTo>
                    <a:pt x="68507" y="18922"/>
                  </a:lnTo>
                  <a:lnTo>
                    <a:pt x="64389" y="28717"/>
                  </a:lnTo>
                  <a:lnTo>
                    <a:pt x="62932" y="52079"/>
                  </a:lnTo>
                  <a:lnTo>
                    <a:pt x="69304" y="71821"/>
                  </a:lnTo>
                  <a:lnTo>
                    <a:pt x="74278" y="80361"/>
                  </a:lnTo>
                  <a:lnTo>
                    <a:pt x="89165" y="92969"/>
                  </a:lnTo>
                  <a:lnTo>
                    <a:pt x="98047" y="97969"/>
                  </a:lnTo>
                  <a:lnTo>
                    <a:pt x="117276" y="100406"/>
                  </a:lnTo>
                  <a:lnTo>
                    <a:pt x="127317" y="99417"/>
                  </a:lnTo>
                  <a:lnTo>
                    <a:pt x="135181" y="95249"/>
                  </a:lnTo>
                  <a:lnTo>
                    <a:pt x="147038" y="81259"/>
                  </a:lnTo>
                  <a:lnTo>
                    <a:pt x="160290" y="53652"/>
                  </a:lnTo>
                  <a:lnTo>
                    <a:pt x="164182" y="51871"/>
                  </a:lnTo>
                  <a:lnTo>
                    <a:pt x="167946" y="55362"/>
                  </a:lnTo>
                  <a:lnTo>
                    <a:pt x="192588" y="108897"/>
                  </a:lnTo>
                  <a:lnTo>
                    <a:pt x="220444" y="171222"/>
                  </a:lnTo>
                  <a:lnTo>
                    <a:pt x="224172" y="181723"/>
                  </a:lnTo>
                  <a:lnTo>
                    <a:pt x="223829" y="218860"/>
                  </a:lnTo>
                  <a:lnTo>
                    <a:pt x="210729" y="253910"/>
                  </a:lnTo>
                  <a:lnTo>
                    <a:pt x="195433" y="269538"/>
                  </a:lnTo>
                  <a:lnTo>
                    <a:pt x="163971" y="284913"/>
                  </a:lnTo>
                  <a:lnTo>
                    <a:pt x="125013" y="293758"/>
                  </a:lnTo>
                  <a:lnTo>
                    <a:pt x="63212" y="304228"/>
                  </a:lnTo>
                  <a:lnTo>
                    <a:pt x="19202" y="310383"/>
                  </a:lnTo>
                  <a:lnTo>
                    <a:pt x="0" y="31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26437" y="3131354"/>
              <a:ext cx="269673" cy="266114"/>
            </a:xfrm>
            <a:custGeom>
              <a:avLst/>
              <a:gdLst/>
              <a:ahLst/>
              <a:cxnLst/>
              <a:rect l="0" t="0" r="0" b="0"/>
              <a:pathLst>
                <a:path w="269673" h="266114">
                  <a:moveTo>
                    <a:pt x="200775" y="16666"/>
                  </a:moveTo>
                  <a:lnTo>
                    <a:pt x="189597" y="5488"/>
                  </a:lnTo>
                  <a:lnTo>
                    <a:pt x="171630" y="0"/>
                  </a:lnTo>
                  <a:lnTo>
                    <a:pt x="132088" y="30"/>
                  </a:lnTo>
                  <a:lnTo>
                    <a:pt x="77503" y="10520"/>
                  </a:lnTo>
                  <a:lnTo>
                    <a:pt x="34095" y="32263"/>
                  </a:lnTo>
                  <a:lnTo>
                    <a:pt x="17121" y="45435"/>
                  </a:lnTo>
                  <a:lnTo>
                    <a:pt x="0" y="71594"/>
                  </a:lnTo>
                  <a:lnTo>
                    <a:pt x="244" y="80191"/>
                  </a:lnTo>
                  <a:lnTo>
                    <a:pt x="3917" y="88262"/>
                  </a:lnTo>
                  <a:lnTo>
                    <a:pt x="9875" y="95982"/>
                  </a:lnTo>
                  <a:lnTo>
                    <a:pt x="18526" y="99959"/>
                  </a:lnTo>
                  <a:lnTo>
                    <a:pt x="79361" y="101002"/>
                  </a:lnTo>
                  <a:lnTo>
                    <a:pt x="140441" y="102086"/>
                  </a:lnTo>
                  <a:lnTo>
                    <a:pt x="177439" y="110476"/>
                  </a:lnTo>
                  <a:lnTo>
                    <a:pt x="232060" y="134709"/>
                  </a:lnTo>
                  <a:lnTo>
                    <a:pt x="250165" y="148679"/>
                  </a:lnTo>
                  <a:lnTo>
                    <a:pt x="258268" y="157317"/>
                  </a:lnTo>
                  <a:lnTo>
                    <a:pt x="267271" y="179393"/>
                  </a:lnTo>
                  <a:lnTo>
                    <a:pt x="269672" y="191831"/>
                  </a:lnTo>
                  <a:lnTo>
                    <a:pt x="266101" y="211891"/>
                  </a:lnTo>
                  <a:lnTo>
                    <a:pt x="261873" y="220515"/>
                  </a:lnTo>
                  <a:lnTo>
                    <a:pt x="244698" y="233218"/>
                  </a:lnTo>
                  <a:lnTo>
                    <a:pt x="182079" y="254714"/>
                  </a:lnTo>
                  <a:lnTo>
                    <a:pt x="126849" y="266113"/>
                  </a:lnTo>
                  <a:lnTo>
                    <a:pt x="88014" y="265272"/>
                  </a:lnTo>
                  <a:lnTo>
                    <a:pt x="42848" y="25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95668" y="3253305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2340" y="39688"/>
                  </a:lnTo>
                  <a:lnTo>
                    <a:pt x="19786" y="77510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74611" y="316907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00281" y="3090152"/>
              <a:ext cx="264078" cy="270269"/>
            </a:xfrm>
            <a:custGeom>
              <a:avLst/>
              <a:gdLst/>
              <a:ahLst/>
              <a:cxnLst/>
              <a:rect l="0" t="0" r="0" b="0"/>
              <a:pathLst>
                <a:path w="264078" h="270269">
                  <a:moveTo>
                    <a:pt x="95428" y="194739"/>
                  </a:moveTo>
                  <a:lnTo>
                    <a:pt x="75185" y="150776"/>
                  </a:lnTo>
                  <a:lnTo>
                    <a:pt x="67895" y="145543"/>
                  </a:lnTo>
                  <a:lnTo>
                    <a:pt x="59526" y="143224"/>
                  </a:lnTo>
                  <a:lnTo>
                    <a:pt x="50436" y="142848"/>
                  </a:lnTo>
                  <a:lnTo>
                    <a:pt x="34098" y="148670"/>
                  </a:lnTo>
                  <a:lnTo>
                    <a:pt x="19037" y="160225"/>
                  </a:lnTo>
                  <a:lnTo>
                    <a:pt x="4545" y="177060"/>
                  </a:lnTo>
                  <a:lnTo>
                    <a:pt x="914" y="186462"/>
                  </a:lnTo>
                  <a:lnTo>
                    <a:pt x="0" y="206268"/>
                  </a:lnTo>
                  <a:lnTo>
                    <a:pt x="6062" y="242739"/>
                  </a:lnTo>
                  <a:lnTo>
                    <a:pt x="11285" y="252475"/>
                  </a:lnTo>
                  <a:lnTo>
                    <a:pt x="26446" y="266413"/>
                  </a:lnTo>
                  <a:lnTo>
                    <a:pt x="48002" y="270268"/>
                  </a:lnTo>
                  <a:lnTo>
                    <a:pt x="60301" y="269658"/>
                  </a:lnTo>
                  <a:lnTo>
                    <a:pt x="80206" y="259622"/>
                  </a:lnTo>
                  <a:lnTo>
                    <a:pt x="112049" y="224583"/>
                  </a:lnTo>
                  <a:lnTo>
                    <a:pt x="120363" y="201374"/>
                  </a:lnTo>
                  <a:lnTo>
                    <a:pt x="125700" y="148346"/>
                  </a:lnTo>
                  <a:lnTo>
                    <a:pt x="125585" y="92811"/>
                  </a:lnTo>
                  <a:lnTo>
                    <a:pt x="115510" y="39901"/>
                  </a:lnTo>
                  <a:lnTo>
                    <a:pt x="107863" y="18297"/>
                  </a:lnTo>
                  <a:lnTo>
                    <a:pt x="96666" y="897"/>
                  </a:lnTo>
                  <a:lnTo>
                    <a:pt x="91574" y="0"/>
                  </a:lnTo>
                  <a:lnTo>
                    <a:pt x="87010" y="4082"/>
                  </a:lnTo>
                  <a:lnTo>
                    <a:pt x="82797" y="11482"/>
                  </a:lnTo>
                  <a:lnTo>
                    <a:pt x="81236" y="32183"/>
                  </a:lnTo>
                  <a:lnTo>
                    <a:pt x="84176" y="83600"/>
                  </a:lnTo>
                  <a:lnTo>
                    <a:pt x="94332" y="144883"/>
                  </a:lnTo>
                  <a:lnTo>
                    <a:pt x="118695" y="204248"/>
                  </a:lnTo>
                  <a:lnTo>
                    <a:pt x="123808" y="209267"/>
                  </a:lnTo>
                  <a:lnTo>
                    <a:pt x="129556" y="210274"/>
                  </a:lnTo>
                  <a:lnTo>
                    <a:pt x="135727" y="208605"/>
                  </a:lnTo>
                  <a:lnTo>
                    <a:pt x="141012" y="203983"/>
                  </a:lnTo>
                  <a:lnTo>
                    <a:pt x="156378" y="183050"/>
                  </a:lnTo>
                  <a:lnTo>
                    <a:pt x="191826" y="164310"/>
                  </a:lnTo>
                  <a:lnTo>
                    <a:pt x="250381" y="139078"/>
                  </a:lnTo>
                  <a:lnTo>
                    <a:pt x="258391" y="133065"/>
                  </a:lnTo>
                  <a:lnTo>
                    <a:pt x="262562" y="124377"/>
                  </a:lnTo>
                  <a:lnTo>
                    <a:pt x="264077" y="102246"/>
                  </a:lnTo>
                  <a:lnTo>
                    <a:pt x="259333" y="93303"/>
                  </a:lnTo>
                  <a:lnTo>
                    <a:pt x="241585" y="80246"/>
                  </a:lnTo>
                  <a:lnTo>
                    <a:pt x="232640" y="78636"/>
                  </a:lnTo>
                  <a:lnTo>
                    <a:pt x="224338" y="79902"/>
                  </a:lnTo>
                  <a:lnTo>
                    <a:pt x="216463" y="83086"/>
                  </a:lnTo>
                  <a:lnTo>
                    <a:pt x="204593" y="95982"/>
                  </a:lnTo>
                  <a:lnTo>
                    <a:pt x="187442" y="132857"/>
                  </a:lnTo>
                  <a:lnTo>
                    <a:pt x="181963" y="174714"/>
                  </a:lnTo>
                  <a:lnTo>
                    <a:pt x="185929" y="212982"/>
                  </a:lnTo>
                  <a:lnTo>
                    <a:pt x="194533" y="232483"/>
                  </a:lnTo>
                  <a:lnTo>
                    <a:pt x="200103" y="240959"/>
                  </a:lnTo>
                  <a:lnTo>
                    <a:pt x="208495" y="246609"/>
                  </a:lnTo>
                  <a:lnTo>
                    <a:pt x="253356" y="257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27336" y="3148020"/>
              <a:ext cx="143746" cy="221100"/>
            </a:xfrm>
            <a:custGeom>
              <a:avLst/>
              <a:gdLst/>
              <a:ahLst/>
              <a:cxnLst/>
              <a:rect l="0" t="0" r="0" b="0"/>
              <a:pathLst>
                <a:path w="143746" h="221100">
                  <a:moveTo>
                    <a:pt x="115814" y="0"/>
                  </a:moveTo>
                  <a:lnTo>
                    <a:pt x="63109" y="19128"/>
                  </a:lnTo>
                  <a:lnTo>
                    <a:pt x="47156" y="30339"/>
                  </a:lnTo>
                  <a:lnTo>
                    <a:pt x="35386" y="46239"/>
                  </a:lnTo>
                  <a:lnTo>
                    <a:pt x="30610" y="55393"/>
                  </a:lnTo>
                  <a:lnTo>
                    <a:pt x="29766" y="65005"/>
                  </a:lnTo>
                  <a:lnTo>
                    <a:pt x="35066" y="85043"/>
                  </a:lnTo>
                  <a:lnTo>
                    <a:pt x="48341" y="99408"/>
                  </a:lnTo>
                  <a:lnTo>
                    <a:pt x="105832" y="128946"/>
                  </a:lnTo>
                  <a:lnTo>
                    <a:pt x="141918" y="154933"/>
                  </a:lnTo>
                  <a:lnTo>
                    <a:pt x="143745" y="160610"/>
                  </a:lnTo>
                  <a:lnTo>
                    <a:pt x="141454" y="165565"/>
                  </a:lnTo>
                  <a:lnTo>
                    <a:pt x="136417" y="170039"/>
                  </a:lnTo>
                  <a:lnTo>
                    <a:pt x="81858" y="189260"/>
                  </a:lnTo>
                  <a:lnTo>
                    <a:pt x="18405" y="21309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43316" y="1949975"/>
              <a:ext cx="473783" cy="724264"/>
            </a:xfrm>
            <a:custGeom>
              <a:avLst/>
              <a:gdLst/>
              <a:ahLst/>
              <a:cxnLst/>
              <a:rect l="0" t="0" r="0" b="0"/>
              <a:pathLst>
                <a:path w="473783" h="724264">
                  <a:moveTo>
                    <a:pt x="0" y="724263"/>
                  </a:moveTo>
                  <a:lnTo>
                    <a:pt x="17980" y="708622"/>
                  </a:lnTo>
                  <a:lnTo>
                    <a:pt x="73184" y="684656"/>
                  </a:lnTo>
                  <a:lnTo>
                    <a:pt x="129226" y="642890"/>
                  </a:lnTo>
                  <a:lnTo>
                    <a:pt x="155662" y="627233"/>
                  </a:lnTo>
                  <a:lnTo>
                    <a:pt x="178313" y="604656"/>
                  </a:lnTo>
                  <a:lnTo>
                    <a:pt x="222488" y="543593"/>
                  </a:lnTo>
                  <a:lnTo>
                    <a:pt x="254544" y="481960"/>
                  </a:lnTo>
                  <a:lnTo>
                    <a:pt x="286171" y="427989"/>
                  </a:lnTo>
                  <a:lnTo>
                    <a:pt x="308234" y="379748"/>
                  </a:lnTo>
                  <a:lnTo>
                    <a:pt x="324125" y="353513"/>
                  </a:lnTo>
                  <a:lnTo>
                    <a:pt x="331229" y="331368"/>
                  </a:lnTo>
                  <a:lnTo>
                    <a:pt x="338909" y="275730"/>
                  </a:lnTo>
                  <a:lnTo>
                    <a:pt x="353552" y="218277"/>
                  </a:lnTo>
                  <a:lnTo>
                    <a:pt x="355490" y="179068"/>
                  </a:lnTo>
                  <a:lnTo>
                    <a:pt x="352496" y="127017"/>
                  </a:lnTo>
                  <a:lnTo>
                    <a:pt x="363314" y="64639"/>
                  </a:lnTo>
                  <a:lnTo>
                    <a:pt x="361124" y="41542"/>
                  </a:lnTo>
                  <a:lnTo>
                    <a:pt x="356563" y="32810"/>
                  </a:lnTo>
                  <a:lnTo>
                    <a:pt x="342136" y="19987"/>
                  </a:lnTo>
                  <a:lnTo>
                    <a:pt x="334545" y="18439"/>
                  </a:lnTo>
                  <a:lnTo>
                    <a:pt x="327145" y="19747"/>
                  </a:lnTo>
                  <a:lnTo>
                    <a:pt x="272883" y="43109"/>
                  </a:lnTo>
                  <a:lnTo>
                    <a:pt x="258152" y="50691"/>
                  </a:lnTo>
                  <a:lnTo>
                    <a:pt x="257499" y="49437"/>
                  </a:lnTo>
                  <a:lnTo>
                    <a:pt x="259404" y="46262"/>
                  </a:lnTo>
                  <a:lnTo>
                    <a:pt x="294912" y="25524"/>
                  </a:lnTo>
                  <a:lnTo>
                    <a:pt x="347456" y="5232"/>
                  </a:lnTo>
                  <a:lnTo>
                    <a:pt x="384619" y="0"/>
                  </a:lnTo>
                  <a:lnTo>
                    <a:pt x="394453" y="2775"/>
                  </a:lnTo>
                  <a:lnTo>
                    <a:pt x="402179" y="8134"/>
                  </a:lnTo>
                  <a:lnTo>
                    <a:pt x="413883" y="23448"/>
                  </a:lnTo>
                  <a:lnTo>
                    <a:pt x="445594" y="82428"/>
                  </a:lnTo>
                  <a:lnTo>
                    <a:pt x="473782" y="134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190919" y="2026995"/>
            <a:ext cx="486414" cy="224294"/>
            <a:chOff x="2190919" y="2026995"/>
            <a:chExt cx="486414" cy="224294"/>
          </a:xfrm>
        </p:grpSpPr>
        <p:sp>
          <p:nvSpPr>
            <p:cNvPr id="95" name="Freeform 94"/>
            <p:cNvSpPr/>
            <p:nvPr/>
          </p:nvSpPr>
          <p:spPr>
            <a:xfrm>
              <a:off x="2190919" y="2026995"/>
              <a:ext cx="202127" cy="224294"/>
            </a:xfrm>
            <a:custGeom>
              <a:avLst/>
              <a:gdLst/>
              <a:ahLst/>
              <a:cxnLst/>
              <a:rect l="0" t="0" r="0" b="0"/>
              <a:pathLst>
                <a:path w="202127" h="224294">
                  <a:moveTo>
                    <a:pt x="188521" y="26062"/>
                  </a:moveTo>
                  <a:lnTo>
                    <a:pt x="151043" y="17728"/>
                  </a:lnTo>
                  <a:lnTo>
                    <a:pt x="99620" y="10377"/>
                  </a:lnTo>
                  <a:lnTo>
                    <a:pt x="44402" y="0"/>
                  </a:lnTo>
                  <a:lnTo>
                    <a:pt x="16453" y="2000"/>
                  </a:lnTo>
                  <a:lnTo>
                    <a:pt x="8299" y="6511"/>
                  </a:lnTo>
                  <a:lnTo>
                    <a:pt x="4032" y="13028"/>
                  </a:lnTo>
                  <a:lnTo>
                    <a:pt x="0" y="54293"/>
                  </a:lnTo>
                  <a:lnTo>
                    <a:pt x="10592" y="109848"/>
                  </a:lnTo>
                  <a:lnTo>
                    <a:pt x="13749" y="120524"/>
                  </a:lnTo>
                  <a:lnTo>
                    <a:pt x="18194" y="125301"/>
                  </a:lnTo>
                  <a:lnTo>
                    <a:pt x="23497" y="126146"/>
                  </a:lnTo>
                  <a:lnTo>
                    <a:pt x="77053" y="112953"/>
                  </a:lnTo>
                  <a:lnTo>
                    <a:pt x="112989" y="114198"/>
                  </a:lnTo>
                  <a:lnTo>
                    <a:pt x="156574" y="125100"/>
                  </a:lnTo>
                  <a:lnTo>
                    <a:pt x="182825" y="140674"/>
                  </a:lnTo>
                  <a:lnTo>
                    <a:pt x="194958" y="156549"/>
                  </a:lnTo>
                  <a:lnTo>
                    <a:pt x="199831" y="165696"/>
                  </a:lnTo>
                  <a:lnTo>
                    <a:pt x="202126" y="185218"/>
                  </a:lnTo>
                  <a:lnTo>
                    <a:pt x="201101" y="195336"/>
                  </a:lnTo>
                  <a:lnTo>
                    <a:pt x="196908" y="203252"/>
                  </a:lnTo>
                  <a:lnTo>
                    <a:pt x="182890" y="215167"/>
                  </a:lnTo>
                  <a:lnTo>
                    <a:pt x="149678" y="222863"/>
                  </a:lnTo>
                  <a:lnTo>
                    <a:pt x="100043" y="224293"/>
                  </a:lnTo>
                  <a:lnTo>
                    <a:pt x="72707" y="215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82041" y="2049765"/>
              <a:ext cx="195292" cy="174788"/>
            </a:xfrm>
            <a:custGeom>
              <a:avLst/>
              <a:gdLst/>
              <a:ahLst/>
              <a:cxnLst/>
              <a:rect l="0" t="0" r="0" b="0"/>
              <a:pathLst>
                <a:path w="195292" h="174788">
                  <a:moveTo>
                    <a:pt x="65855" y="13820"/>
                  </a:moveTo>
                  <a:lnTo>
                    <a:pt x="49088" y="8231"/>
                  </a:lnTo>
                  <a:lnTo>
                    <a:pt x="31497" y="8607"/>
                  </a:lnTo>
                  <a:lnTo>
                    <a:pt x="21892" y="10344"/>
                  </a:lnTo>
                  <a:lnTo>
                    <a:pt x="14320" y="15013"/>
                  </a:lnTo>
                  <a:lnTo>
                    <a:pt x="2786" y="29558"/>
                  </a:lnTo>
                  <a:lnTo>
                    <a:pt x="0" y="47721"/>
                  </a:lnTo>
                  <a:lnTo>
                    <a:pt x="4670" y="105589"/>
                  </a:lnTo>
                  <a:lnTo>
                    <a:pt x="19390" y="138107"/>
                  </a:lnTo>
                  <a:lnTo>
                    <a:pt x="31946" y="155236"/>
                  </a:lnTo>
                  <a:lnTo>
                    <a:pt x="57758" y="172445"/>
                  </a:lnTo>
                  <a:lnTo>
                    <a:pt x="77464" y="174787"/>
                  </a:lnTo>
                  <a:lnTo>
                    <a:pt x="97921" y="170759"/>
                  </a:lnTo>
                  <a:lnTo>
                    <a:pt x="159484" y="135950"/>
                  </a:lnTo>
                  <a:lnTo>
                    <a:pt x="182634" y="114218"/>
                  </a:lnTo>
                  <a:lnTo>
                    <a:pt x="193016" y="95876"/>
                  </a:lnTo>
                  <a:lnTo>
                    <a:pt x="195291" y="76026"/>
                  </a:lnTo>
                  <a:lnTo>
                    <a:pt x="191232" y="56675"/>
                  </a:lnTo>
                  <a:lnTo>
                    <a:pt x="181630" y="40276"/>
                  </a:lnTo>
                  <a:lnTo>
                    <a:pt x="157480" y="17889"/>
                  </a:lnTo>
                  <a:lnTo>
                    <a:pt x="122509" y="2028"/>
                  </a:lnTo>
                  <a:lnTo>
                    <a:pt x="99223" y="0"/>
                  </a:lnTo>
                  <a:lnTo>
                    <a:pt x="65855" y="3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801409" y="1912034"/>
            <a:ext cx="558434" cy="254872"/>
            <a:chOff x="6801409" y="1912034"/>
            <a:chExt cx="558434" cy="254872"/>
          </a:xfrm>
        </p:grpSpPr>
        <p:sp>
          <p:nvSpPr>
            <p:cNvPr id="98" name="Freeform 97"/>
            <p:cNvSpPr/>
            <p:nvPr/>
          </p:nvSpPr>
          <p:spPr>
            <a:xfrm>
              <a:off x="6801409" y="1912034"/>
              <a:ext cx="229988" cy="246309"/>
            </a:xfrm>
            <a:custGeom>
              <a:avLst/>
              <a:gdLst/>
              <a:ahLst/>
              <a:cxnLst/>
              <a:rect l="0" t="0" r="0" b="0"/>
              <a:pathLst>
                <a:path w="229988" h="246309">
                  <a:moveTo>
                    <a:pt x="0" y="14681"/>
                  </a:moveTo>
                  <a:lnTo>
                    <a:pt x="16768" y="9091"/>
                  </a:lnTo>
                  <a:lnTo>
                    <a:pt x="78565" y="13136"/>
                  </a:lnTo>
                  <a:lnTo>
                    <a:pt x="127783" y="14223"/>
                  </a:lnTo>
                  <a:lnTo>
                    <a:pt x="185638" y="9001"/>
                  </a:lnTo>
                  <a:lnTo>
                    <a:pt x="219950" y="0"/>
                  </a:lnTo>
                  <a:lnTo>
                    <a:pt x="226182" y="2553"/>
                  </a:lnTo>
                  <a:lnTo>
                    <a:pt x="229167" y="8936"/>
                  </a:lnTo>
                  <a:lnTo>
                    <a:pt x="229987" y="17870"/>
                  </a:lnTo>
                  <a:lnTo>
                    <a:pt x="227024" y="26165"/>
                  </a:lnTo>
                  <a:lnTo>
                    <a:pt x="187231" y="86250"/>
                  </a:lnTo>
                  <a:lnTo>
                    <a:pt x="159981" y="140742"/>
                  </a:lnTo>
                  <a:lnTo>
                    <a:pt x="137603" y="196748"/>
                  </a:lnTo>
                  <a:lnTo>
                    <a:pt x="126342" y="246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48849" y="1926715"/>
              <a:ext cx="210994" cy="240191"/>
            </a:xfrm>
            <a:custGeom>
              <a:avLst/>
              <a:gdLst/>
              <a:ahLst/>
              <a:cxnLst/>
              <a:rect l="0" t="0" r="0" b="0"/>
              <a:pathLst>
                <a:path w="210994" h="240191">
                  <a:moveTo>
                    <a:pt x="136871" y="0"/>
                  </a:moveTo>
                  <a:lnTo>
                    <a:pt x="99393" y="8333"/>
                  </a:lnTo>
                  <a:lnTo>
                    <a:pt x="53559" y="15684"/>
                  </a:lnTo>
                  <a:lnTo>
                    <a:pt x="26918" y="30643"/>
                  </a:lnTo>
                  <a:lnTo>
                    <a:pt x="14693" y="46374"/>
                  </a:lnTo>
                  <a:lnTo>
                    <a:pt x="9796" y="55483"/>
                  </a:lnTo>
                  <a:lnTo>
                    <a:pt x="8870" y="65064"/>
                  </a:lnTo>
                  <a:lnTo>
                    <a:pt x="14081" y="85069"/>
                  </a:lnTo>
                  <a:lnTo>
                    <a:pt x="27316" y="99419"/>
                  </a:lnTo>
                  <a:lnTo>
                    <a:pt x="35758" y="104884"/>
                  </a:lnTo>
                  <a:lnTo>
                    <a:pt x="69997" y="112575"/>
                  </a:lnTo>
                  <a:lnTo>
                    <a:pt x="123488" y="116343"/>
                  </a:lnTo>
                  <a:lnTo>
                    <a:pt x="162801" y="125199"/>
                  </a:lnTo>
                  <a:lnTo>
                    <a:pt x="198231" y="148559"/>
                  </a:lnTo>
                  <a:lnTo>
                    <a:pt x="205854" y="155192"/>
                  </a:lnTo>
                  <a:lnTo>
                    <a:pt x="209766" y="164292"/>
                  </a:lnTo>
                  <a:lnTo>
                    <a:pt x="210993" y="186882"/>
                  </a:lnTo>
                  <a:lnTo>
                    <a:pt x="207343" y="197118"/>
                  </a:lnTo>
                  <a:lnTo>
                    <a:pt x="193928" y="214730"/>
                  </a:lnTo>
                  <a:lnTo>
                    <a:pt x="166645" y="232209"/>
                  </a:lnTo>
                  <a:lnTo>
                    <a:pt x="116409" y="240190"/>
                  </a:lnTo>
                  <a:lnTo>
                    <a:pt x="70627" y="239233"/>
                  </a:lnTo>
                  <a:lnTo>
                    <a:pt x="25650" y="22225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410818" y="863336"/>
            <a:ext cx="558012" cy="410613"/>
            <a:chOff x="1410818" y="863336"/>
            <a:chExt cx="558012" cy="410613"/>
          </a:xfrm>
        </p:grpSpPr>
        <p:sp>
          <p:nvSpPr>
            <p:cNvPr id="101" name="Freeform 100"/>
            <p:cNvSpPr/>
            <p:nvPr/>
          </p:nvSpPr>
          <p:spPr>
            <a:xfrm>
              <a:off x="1410818" y="986390"/>
              <a:ext cx="340432" cy="287559"/>
            </a:xfrm>
            <a:custGeom>
              <a:avLst/>
              <a:gdLst/>
              <a:ahLst/>
              <a:cxnLst/>
              <a:rect l="0" t="0" r="0" b="0"/>
              <a:pathLst>
                <a:path w="340432" h="287559">
                  <a:moveTo>
                    <a:pt x="0" y="119102"/>
                  </a:moveTo>
                  <a:lnTo>
                    <a:pt x="3120" y="76410"/>
                  </a:lnTo>
                  <a:lnTo>
                    <a:pt x="9576" y="56844"/>
                  </a:lnTo>
                  <a:lnTo>
                    <a:pt x="20244" y="40349"/>
                  </a:lnTo>
                  <a:lnTo>
                    <a:pt x="44993" y="17909"/>
                  </a:lnTo>
                  <a:lnTo>
                    <a:pt x="80142" y="2031"/>
                  </a:lnTo>
                  <a:lnTo>
                    <a:pt x="103469" y="0"/>
                  </a:lnTo>
                  <a:lnTo>
                    <a:pt x="124365" y="4166"/>
                  </a:lnTo>
                  <a:lnTo>
                    <a:pt x="141451" y="13817"/>
                  </a:lnTo>
                  <a:lnTo>
                    <a:pt x="153724" y="29025"/>
                  </a:lnTo>
                  <a:lnTo>
                    <a:pt x="158635" y="37993"/>
                  </a:lnTo>
                  <a:lnTo>
                    <a:pt x="160972" y="60437"/>
                  </a:lnTo>
                  <a:lnTo>
                    <a:pt x="153433" y="119695"/>
                  </a:lnTo>
                  <a:lnTo>
                    <a:pt x="156101" y="121837"/>
                  </a:lnTo>
                  <a:lnTo>
                    <a:pt x="207969" y="111009"/>
                  </a:lnTo>
                  <a:lnTo>
                    <a:pt x="248794" y="112414"/>
                  </a:lnTo>
                  <a:lnTo>
                    <a:pt x="299619" y="128959"/>
                  </a:lnTo>
                  <a:lnTo>
                    <a:pt x="317608" y="144540"/>
                  </a:lnTo>
                  <a:lnTo>
                    <a:pt x="338688" y="183138"/>
                  </a:lnTo>
                  <a:lnTo>
                    <a:pt x="340431" y="203714"/>
                  </a:lnTo>
                  <a:lnTo>
                    <a:pt x="336136" y="223388"/>
                  </a:lnTo>
                  <a:lnTo>
                    <a:pt x="314316" y="255082"/>
                  </a:lnTo>
                  <a:lnTo>
                    <a:pt x="307810" y="262398"/>
                  </a:lnTo>
                  <a:lnTo>
                    <a:pt x="276297" y="278283"/>
                  </a:lnTo>
                  <a:lnTo>
                    <a:pt x="223726" y="285726"/>
                  </a:lnTo>
                  <a:lnTo>
                    <a:pt x="174521" y="287196"/>
                  </a:lnTo>
                  <a:lnTo>
                    <a:pt x="147399" y="287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42487" y="863336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27533" y="62281"/>
                  </a:lnTo>
                  <a:lnTo>
                    <a:pt x="61330" y="116331"/>
                  </a:lnTo>
                  <a:lnTo>
                    <a:pt x="98023" y="176497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16145" y="905450"/>
              <a:ext cx="189514" cy="102827"/>
            </a:xfrm>
            <a:custGeom>
              <a:avLst/>
              <a:gdLst/>
              <a:ahLst/>
              <a:cxnLst/>
              <a:rect l="0" t="0" r="0" b="0"/>
              <a:pathLst>
                <a:path w="189514" h="102827">
                  <a:moveTo>
                    <a:pt x="189513" y="63171"/>
                  </a:moveTo>
                  <a:lnTo>
                    <a:pt x="158230" y="72747"/>
                  </a:lnTo>
                  <a:lnTo>
                    <a:pt x="114236" y="96985"/>
                  </a:lnTo>
                  <a:lnTo>
                    <a:pt x="78171" y="102826"/>
                  </a:lnTo>
                  <a:lnTo>
                    <a:pt x="67322" y="100136"/>
                  </a:lnTo>
                  <a:lnTo>
                    <a:pt x="49028" y="87789"/>
                  </a:lnTo>
                  <a:lnTo>
                    <a:pt x="19389" y="44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459274" y="915979"/>
            <a:ext cx="400541" cy="231628"/>
            <a:chOff x="3459274" y="915979"/>
            <a:chExt cx="400541" cy="231628"/>
          </a:xfrm>
        </p:grpSpPr>
        <p:sp>
          <p:nvSpPr>
            <p:cNvPr id="105" name="Freeform 104"/>
            <p:cNvSpPr/>
            <p:nvPr/>
          </p:nvSpPr>
          <p:spPr>
            <a:xfrm>
              <a:off x="3548103" y="915979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5589" y="62092"/>
                  </a:lnTo>
                  <a:lnTo>
                    <a:pt x="21331" y="118791"/>
                  </a:lnTo>
                  <a:lnTo>
                    <a:pt x="37471" y="179160"/>
                  </a:lnTo>
                  <a:lnTo>
                    <a:pt x="41908" y="214001"/>
                  </a:lnTo>
                  <a:lnTo>
                    <a:pt x="44317" y="219876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59274" y="968621"/>
              <a:ext cx="99359" cy="85947"/>
            </a:xfrm>
            <a:custGeom>
              <a:avLst/>
              <a:gdLst/>
              <a:ahLst/>
              <a:cxnLst/>
              <a:rect l="0" t="0" r="0" b="0"/>
              <a:pathLst>
                <a:path w="99359" h="85947">
                  <a:moveTo>
                    <a:pt x="99358" y="52643"/>
                  </a:moveTo>
                  <a:lnTo>
                    <a:pt x="64460" y="81951"/>
                  </a:lnTo>
                  <a:lnTo>
                    <a:pt x="42124" y="85946"/>
                  </a:lnTo>
                  <a:lnTo>
                    <a:pt x="29616" y="85373"/>
                  </a:lnTo>
                  <a:lnTo>
                    <a:pt x="21278" y="79142"/>
                  </a:lnTo>
                  <a:lnTo>
                    <a:pt x="1208" y="22236"/>
                  </a:lnTo>
                  <a:lnTo>
                    <a:pt x="0" y="14824"/>
                  </a:lnTo>
                  <a:lnTo>
                    <a:pt x="364" y="9883"/>
                  </a:lnTo>
                  <a:lnTo>
                    <a:pt x="46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98652" y="947564"/>
              <a:ext cx="161163" cy="171044"/>
            </a:xfrm>
            <a:custGeom>
              <a:avLst/>
              <a:gdLst/>
              <a:ahLst/>
              <a:cxnLst/>
              <a:rect l="0" t="0" r="0" b="0"/>
              <a:pathLst>
                <a:path w="161163" h="171044">
                  <a:moveTo>
                    <a:pt x="70550" y="10529"/>
                  </a:moveTo>
                  <a:lnTo>
                    <a:pt x="26587" y="30772"/>
                  </a:lnTo>
                  <a:lnTo>
                    <a:pt x="12796" y="46432"/>
                  </a:lnTo>
                  <a:lnTo>
                    <a:pt x="3937" y="66260"/>
                  </a:lnTo>
                  <a:lnTo>
                    <a:pt x="0" y="90670"/>
                  </a:lnTo>
                  <a:lnTo>
                    <a:pt x="4489" y="110878"/>
                  </a:lnTo>
                  <a:lnTo>
                    <a:pt x="23290" y="138528"/>
                  </a:lnTo>
                  <a:lnTo>
                    <a:pt x="41357" y="156325"/>
                  </a:lnTo>
                  <a:lnTo>
                    <a:pt x="61084" y="168134"/>
                  </a:lnTo>
                  <a:lnTo>
                    <a:pt x="84670" y="171043"/>
                  </a:lnTo>
                  <a:lnTo>
                    <a:pt x="108411" y="167266"/>
                  </a:lnTo>
                  <a:lnTo>
                    <a:pt x="134931" y="151986"/>
                  </a:lnTo>
                  <a:lnTo>
                    <a:pt x="150246" y="139299"/>
                  </a:lnTo>
                  <a:lnTo>
                    <a:pt x="158613" y="116503"/>
                  </a:lnTo>
                  <a:lnTo>
                    <a:pt x="161162" y="89214"/>
                  </a:lnTo>
                  <a:lnTo>
                    <a:pt x="158395" y="65387"/>
                  </a:lnTo>
                  <a:lnTo>
                    <a:pt x="150146" y="46219"/>
                  </a:lnTo>
                  <a:lnTo>
                    <a:pt x="137511" y="29900"/>
                  </a:lnTo>
                  <a:lnTo>
                    <a:pt x="111837" y="9899"/>
                  </a:lnTo>
                  <a:lnTo>
                    <a:pt x="810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008359" y="1105492"/>
            <a:ext cx="298212" cy="231628"/>
            <a:chOff x="6008359" y="1105492"/>
            <a:chExt cx="298212" cy="231628"/>
          </a:xfrm>
        </p:grpSpPr>
        <p:sp>
          <p:nvSpPr>
            <p:cNvPr id="109" name="Freeform 108"/>
            <p:cNvSpPr/>
            <p:nvPr/>
          </p:nvSpPr>
          <p:spPr>
            <a:xfrm>
              <a:off x="6008359" y="1116020"/>
              <a:ext cx="182180" cy="221100"/>
            </a:xfrm>
            <a:custGeom>
              <a:avLst/>
              <a:gdLst/>
              <a:ahLst/>
              <a:cxnLst/>
              <a:rect l="0" t="0" r="0" b="0"/>
              <a:pathLst>
                <a:path w="182180" h="221100">
                  <a:moveTo>
                    <a:pt x="66584" y="0"/>
                  </a:moveTo>
                  <a:lnTo>
                    <a:pt x="11358" y="57566"/>
                  </a:lnTo>
                  <a:lnTo>
                    <a:pt x="1875" y="75888"/>
                  </a:lnTo>
                  <a:lnTo>
                    <a:pt x="0" y="95729"/>
                  </a:lnTo>
                  <a:lnTo>
                    <a:pt x="4236" y="115076"/>
                  </a:lnTo>
                  <a:lnTo>
                    <a:pt x="13917" y="131474"/>
                  </a:lnTo>
                  <a:lnTo>
                    <a:pt x="29139" y="143441"/>
                  </a:lnTo>
                  <a:lnTo>
                    <a:pt x="38111" y="148270"/>
                  </a:lnTo>
                  <a:lnTo>
                    <a:pt x="46432" y="149149"/>
                  </a:lnTo>
                  <a:lnTo>
                    <a:pt x="61916" y="143888"/>
                  </a:lnTo>
                  <a:lnTo>
                    <a:pt x="110676" y="113768"/>
                  </a:lnTo>
                  <a:lnTo>
                    <a:pt x="146459" y="107799"/>
                  </a:lnTo>
                  <a:lnTo>
                    <a:pt x="157268" y="110470"/>
                  </a:lnTo>
                  <a:lnTo>
                    <a:pt x="175518" y="122798"/>
                  </a:lnTo>
                  <a:lnTo>
                    <a:pt x="180151" y="130998"/>
                  </a:lnTo>
                  <a:lnTo>
                    <a:pt x="182179" y="149469"/>
                  </a:lnTo>
                  <a:lnTo>
                    <a:pt x="171154" y="179598"/>
                  </a:lnTo>
                  <a:lnTo>
                    <a:pt x="156343" y="194075"/>
                  </a:lnTo>
                  <a:lnTo>
                    <a:pt x="118239" y="212901"/>
                  </a:lnTo>
                  <a:lnTo>
                    <a:pt x="7711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22342" y="1105492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20243" y="43962"/>
                  </a:lnTo>
                  <a:lnTo>
                    <a:pt x="65668" y="104029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276917" y="1010735"/>
            <a:ext cx="447241" cy="269301"/>
            <a:chOff x="7276917" y="1010735"/>
            <a:chExt cx="447241" cy="269301"/>
          </a:xfrm>
        </p:grpSpPr>
        <p:sp>
          <p:nvSpPr>
            <p:cNvPr id="112" name="Freeform 111"/>
            <p:cNvSpPr/>
            <p:nvPr/>
          </p:nvSpPr>
          <p:spPr>
            <a:xfrm>
              <a:off x="7276917" y="1010735"/>
              <a:ext cx="137480" cy="269301"/>
            </a:xfrm>
            <a:custGeom>
              <a:avLst/>
              <a:gdLst/>
              <a:ahLst/>
              <a:cxnLst/>
              <a:rect l="0" t="0" r="0" b="0"/>
              <a:pathLst>
                <a:path w="137480" h="269301">
                  <a:moveTo>
                    <a:pt x="50917" y="0"/>
                  </a:moveTo>
                  <a:lnTo>
                    <a:pt x="34106" y="19151"/>
                  </a:lnTo>
                  <a:lnTo>
                    <a:pt x="7008" y="73218"/>
                  </a:lnTo>
                  <a:lnTo>
                    <a:pt x="0" y="132529"/>
                  </a:lnTo>
                  <a:lnTo>
                    <a:pt x="1125" y="180948"/>
                  </a:lnTo>
                  <a:lnTo>
                    <a:pt x="15237" y="217391"/>
                  </a:lnTo>
                  <a:lnTo>
                    <a:pt x="47793" y="258753"/>
                  </a:lnTo>
                  <a:lnTo>
                    <a:pt x="67855" y="267080"/>
                  </a:lnTo>
                  <a:lnTo>
                    <a:pt x="79757" y="269300"/>
                  </a:lnTo>
                  <a:lnTo>
                    <a:pt x="102338" y="265528"/>
                  </a:lnTo>
                  <a:lnTo>
                    <a:pt x="113274" y="261247"/>
                  </a:lnTo>
                  <a:lnTo>
                    <a:pt x="128544" y="247131"/>
                  </a:lnTo>
                  <a:lnTo>
                    <a:pt x="134254" y="238454"/>
                  </a:lnTo>
                  <a:lnTo>
                    <a:pt x="137479" y="216334"/>
                  </a:lnTo>
                  <a:lnTo>
                    <a:pt x="133843" y="193245"/>
                  </a:lnTo>
                  <a:lnTo>
                    <a:pt x="124427" y="175184"/>
                  </a:lnTo>
                  <a:lnTo>
                    <a:pt x="116301" y="169432"/>
                  </a:lnTo>
                  <a:lnTo>
                    <a:pt x="94795" y="163041"/>
                  </a:lnTo>
                  <a:lnTo>
                    <a:pt x="61968" y="165032"/>
                  </a:lnTo>
                  <a:lnTo>
                    <a:pt x="2986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03321" y="1021264"/>
              <a:ext cx="220837" cy="238807"/>
            </a:xfrm>
            <a:custGeom>
              <a:avLst/>
              <a:gdLst/>
              <a:ahLst/>
              <a:cxnLst/>
              <a:rect l="0" t="0" r="0" b="0"/>
              <a:pathLst>
                <a:path w="220837" h="238807">
                  <a:moveTo>
                    <a:pt x="98254" y="0"/>
                  </a:moveTo>
                  <a:lnTo>
                    <a:pt x="54292" y="20243"/>
                  </a:lnTo>
                  <a:lnTo>
                    <a:pt x="40500" y="35903"/>
                  </a:lnTo>
                  <a:lnTo>
                    <a:pt x="6168" y="95135"/>
                  </a:lnTo>
                  <a:lnTo>
                    <a:pt x="1768" y="105537"/>
                  </a:lnTo>
                  <a:lnTo>
                    <a:pt x="0" y="129574"/>
                  </a:lnTo>
                  <a:lnTo>
                    <a:pt x="11442" y="188552"/>
                  </a:lnTo>
                  <a:lnTo>
                    <a:pt x="17947" y="210143"/>
                  </a:lnTo>
                  <a:lnTo>
                    <a:pt x="23659" y="218474"/>
                  </a:lnTo>
                  <a:lnTo>
                    <a:pt x="39364" y="230850"/>
                  </a:lnTo>
                  <a:lnTo>
                    <a:pt x="73526" y="238806"/>
                  </a:lnTo>
                  <a:lnTo>
                    <a:pt x="113283" y="235574"/>
                  </a:lnTo>
                  <a:lnTo>
                    <a:pt x="134570" y="227142"/>
                  </a:lnTo>
                  <a:lnTo>
                    <a:pt x="180765" y="202007"/>
                  </a:lnTo>
                  <a:lnTo>
                    <a:pt x="211487" y="162389"/>
                  </a:lnTo>
                  <a:lnTo>
                    <a:pt x="218770" y="141583"/>
                  </a:lnTo>
                  <a:lnTo>
                    <a:pt x="220836" y="117908"/>
                  </a:lnTo>
                  <a:lnTo>
                    <a:pt x="217856" y="95687"/>
                  </a:lnTo>
                  <a:lnTo>
                    <a:pt x="206393" y="77232"/>
                  </a:lnTo>
                  <a:lnTo>
                    <a:pt x="189600" y="62401"/>
                  </a:lnTo>
                  <a:lnTo>
                    <a:pt x="131879" y="29578"/>
                  </a:lnTo>
                  <a:lnTo>
                    <a:pt x="10878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916664" y="3421761"/>
            <a:ext cx="2126072" cy="897971"/>
            <a:chOff x="916664" y="3421761"/>
            <a:chExt cx="2126072" cy="897971"/>
          </a:xfrm>
        </p:grpSpPr>
        <p:sp>
          <p:nvSpPr>
            <p:cNvPr id="115" name="Freeform 114"/>
            <p:cNvSpPr/>
            <p:nvPr/>
          </p:nvSpPr>
          <p:spPr>
            <a:xfrm>
              <a:off x="916664" y="3453347"/>
              <a:ext cx="301916" cy="355244"/>
            </a:xfrm>
            <a:custGeom>
              <a:avLst/>
              <a:gdLst/>
              <a:ahLst/>
              <a:cxnLst/>
              <a:rect l="0" t="0" r="0" b="0"/>
              <a:pathLst>
                <a:path w="301916" h="355244">
                  <a:moveTo>
                    <a:pt x="115128" y="0"/>
                  </a:moveTo>
                  <a:lnTo>
                    <a:pt x="91082" y="9575"/>
                  </a:lnTo>
                  <a:lnTo>
                    <a:pt x="34430" y="59898"/>
                  </a:lnTo>
                  <a:lnTo>
                    <a:pt x="7770" y="80788"/>
                  </a:lnTo>
                  <a:lnTo>
                    <a:pt x="2612" y="81935"/>
                  </a:lnTo>
                  <a:lnTo>
                    <a:pt x="343" y="79189"/>
                  </a:lnTo>
                  <a:lnTo>
                    <a:pt x="0" y="73850"/>
                  </a:lnTo>
                  <a:lnTo>
                    <a:pt x="10696" y="49567"/>
                  </a:lnTo>
                  <a:lnTo>
                    <a:pt x="25430" y="36458"/>
                  </a:lnTo>
                  <a:lnTo>
                    <a:pt x="63485" y="18510"/>
                  </a:lnTo>
                  <a:lnTo>
                    <a:pt x="99956" y="12893"/>
                  </a:lnTo>
                  <a:lnTo>
                    <a:pt x="140399" y="16818"/>
                  </a:lnTo>
                  <a:lnTo>
                    <a:pt x="161844" y="25412"/>
                  </a:lnTo>
                  <a:lnTo>
                    <a:pt x="179175" y="38200"/>
                  </a:lnTo>
                  <a:lnTo>
                    <a:pt x="194676" y="55583"/>
                  </a:lnTo>
                  <a:lnTo>
                    <a:pt x="198576" y="65131"/>
                  </a:lnTo>
                  <a:lnTo>
                    <a:pt x="199789" y="85099"/>
                  </a:lnTo>
                  <a:lnTo>
                    <a:pt x="193310" y="102552"/>
                  </a:lnTo>
                  <a:lnTo>
                    <a:pt x="188306" y="110482"/>
                  </a:lnTo>
                  <a:lnTo>
                    <a:pt x="173388" y="122413"/>
                  </a:lnTo>
                  <a:lnTo>
                    <a:pt x="135215" y="139604"/>
                  </a:lnTo>
                  <a:lnTo>
                    <a:pt x="130859" y="139862"/>
                  </a:lnTo>
                  <a:lnTo>
                    <a:pt x="130295" y="137695"/>
                  </a:lnTo>
                  <a:lnTo>
                    <a:pt x="132258" y="133911"/>
                  </a:lnTo>
                  <a:lnTo>
                    <a:pt x="150038" y="129705"/>
                  </a:lnTo>
                  <a:lnTo>
                    <a:pt x="189813" y="130458"/>
                  </a:lnTo>
                  <a:lnTo>
                    <a:pt x="215002" y="136360"/>
                  </a:lnTo>
                  <a:lnTo>
                    <a:pt x="242337" y="152837"/>
                  </a:lnTo>
                  <a:lnTo>
                    <a:pt x="279727" y="186257"/>
                  </a:lnTo>
                  <a:lnTo>
                    <a:pt x="295439" y="218314"/>
                  </a:lnTo>
                  <a:lnTo>
                    <a:pt x="301915" y="257448"/>
                  </a:lnTo>
                  <a:lnTo>
                    <a:pt x="297190" y="278587"/>
                  </a:lnTo>
                  <a:lnTo>
                    <a:pt x="275093" y="311223"/>
                  </a:lnTo>
                  <a:lnTo>
                    <a:pt x="255072" y="333070"/>
                  </a:lnTo>
                  <a:lnTo>
                    <a:pt x="223144" y="348772"/>
                  </a:lnTo>
                  <a:lnTo>
                    <a:pt x="184047" y="355243"/>
                  </a:lnTo>
                  <a:lnTo>
                    <a:pt x="148417" y="351572"/>
                  </a:lnTo>
                  <a:lnTo>
                    <a:pt x="129533" y="343037"/>
                  </a:lnTo>
                  <a:lnTo>
                    <a:pt x="113342" y="333785"/>
                  </a:lnTo>
                  <a:lnTo>
                    <a:pt x="8354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84518" y="3442818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31201" y="92312"/>
                  </a:lnTo>
                  <a:lnTo>
                    <a:pt x="39612" y="147609"/>
                  </a:lnTo>
                  <a:lnTo>
                    <a:pt x="47209" y="209182"/>
                  </a:lnTo>
                  <a:lnTo>
                    <a:pt x="51032" y="260332"/>
                  </a:lnTo>
                  <a:lnTo>
                    <a:pt x="52430" y="323592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24800" y="3432290"/>
              <a:ext cx="212361" cy="228100"/>
            </a:xfrm>
            <a:custGeom>
              <a:avLst/>
              <a:gdLst/>
              <a:ahLst/>
              <a:cxnLst/>
              <a:rect l="0" t="0" r="0" b="0"/>
              <a:pathLst>
                <a:path w="212361" h="228100">
                  <a:moveTo>
                    <a:pt x="212360" y="178984"/>
                  </a:moveTo>
                  <a:lnTo>
                    <a:pt x="169668" y="182104"/>
                  </a:lnTo>
                  <a:lnTo>
                    <a:pt x="107025" y="200315"/>
                  </a:lnTo>
                  <a:lnTo>
                    <a:pt x="53256" y="223690"/>
                  </a:lnTo>
                  <a:lnTo>
                    <a:pt x="27784" y="228099"/>
                  </a:lnTo>
                  <a:lnTo>
                    <a:pt x="17949" y="224596"/>
                  </a:lnTo>
                  <a:lnTo>
                    <a:pt x="10223" y="217581"/>
                  </a:lnTo>
                  <a:lnTo>
                    <a:pt x="3903" y="208225"/>
                  </a:lnTo>
                  <a:lnTo>
                    <a:pt x="0" y="188471"/>
                  </a:lnTo>
                  <a:lnTo>
                    <a:pt x="9960" y="136733"/>
                  </a:lnTo>
                  <a:lnTo>
                    <a:pt x="26508" y="84210"/>
                  </a:lnTo>
                  <a:lnTo>
                    <a:pt x="40805" y="26369"/>
                  </a:lnTo>
                  <a:lnTo>
                    <a:pt x="439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68621" y="3800787"/>
              <a:ext cx="673825" cy="42115"/>
            </a:xfrm>
            <a:custGeom>
              <a:avLst/>
              <a:gdLst/>
              <a:ahLst/>
              <a:cxnLst/>
              <a:rect l="0" t="0" r="0" b="0"/>
              <a:pathLst>
                <a:path w="673825" h="42115">
                  <a:moveTo>
                    <a:pt x="673824" y="0"/>
                  </a:moveTo>
                  <a:lnTo>
                    <a:pt x="631133" y="3120"/>
                  </a:lnTo>
                  <a:lnTo>
                    <a:pt x="578304" y="9065"/>
                  </a:lnTo>
                  <a:lnTo>
                    <a:pt x="521118" y="11409"/>
                  </a:lnTo>
                  <a:lnTo>
                    <a:pt x="465456" y="18805"/>
                  </a:lnTo>
                  <a:lnTo>
                    <a:pt x="411264" y="23509"/>
                  </a:lnTo>
                  <a:lnTo>
                    <a:pt x="358162" y="29193"/>
                  </a:lnTo>
                  <a:lnTo>
                    <a:pt x="302264" y="33996"/>
                  </a:lnTo>
                  <a:lnTo>
                    <a:pt x="241248" y="39709"/>
                  </a:lnTo>
                  <a:lnTo>
                    <a:pt x="181836" y="41402"/>
                  </a:lnTo>
                  <a:lnTo>
                    <a:pt x="127187" y="41904"/>
                  </a:lnTo>
                  <a:lnTo>
                    <a:pt x="73950" y="42052"/>
                  </a:lnTo>
                  <a:lnTo>
                    <a:pt x="30490" y="420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107893" y="3937658"/>
              <a:ext cx="274603" cy="303858"/>
            </a:xfrm>
            <a:custGeom>
              <a:avLst/>
              <a:gdLst/>
              <a:ahLst/>
              <a:cxnLst/>
              <a:rect l="0" t="0" r="0" b="0"/>
              <a:pathLst>
                <a:path w="274603" h="303858">
                  <a:moveTo>
                    <a:pt x="166055" y="0"/>
                  </a:moveTo>
                  <a:lnTo>
                    <a:pt x="122092" y="23719"/>
                  </a:lnTo>
                  <a:lnTo>
                    <a:pt x="59602" y="30549"/>
                  </a:lnTo>
                  <a:lnTo>
                    <a:pt x="9976" y="36970"/>
                  </a:lnTo>
                  <a:lnTo>
                    <a:pt x="3511" y="42194"/>
                  </a:lnTo>
                  <a:lnTo>
                    <a:pt x="370" y="49186"/>
                  </a:lnTo>
                  <a:lnTo>
                    <a:pt x="0" y="66314"/>
                  </a:lnTo>
                  <a:lnTo>
                    <a:pt x="15665" y="126618"/>
                  </a:lnTo>
                  <a:lnTo>
                    <a:pt x="22396" y="147522"/>
                  </a:lnTo>
                  <a:lnTo>
                    <a:pt x="26998" y="152160"/>
                  </a:lnTo>
                  <a:lnTo>
                    <a:pt x="32406" y="152912"/>
                  </a:lnTo>
                  <a:lnTo>
                    <a:pt x="93160" y="133067"/>
                  </a:lnTo>
                  <a:lnTo>
                    <a:pt x="129768" y="128334"/>
                  </a:lnTo>
                  <a:lnTo>
                    <a:pt x="182890" y="135141"/>
                  </a:lnTo>
                  <a:lnTo>
                    <a:pt x="216277" y="145586"/>
                  </a:lnTo>
                  <a:lnTo>
                    <a:pt x="241507" y="164149"/>
                  </a:lnTo>
                  <a:lnTo>
                    <a:pt x="262630" y="191357"/>
                  </a:lnTo>
                  <a:lnTo>
                    <a:pt x="272538" y="211389"/>
                  </a:lnTo>
                  <a:lnTo>
                    <a:pt x="274602" y="231991"/>
                  </a:lnTo>
                  <a:lnTo>
                    <a:pt x="270450" y="252845"/>
                  </a:lnTo>
                  <a:lnTo>
                    <a:pt x="260806" y="273813"/>
                  </a:lnTo>
                  <a:lnTo>
                    <a:pt x="245601" y="288591"/>
                  </a:lnTo>
                  <a:lnTo>
                    <a:pt x="225975" y="297888"/>
                  </a:lnTo>
                  <a:lnTo>
                    <a:pt x="175248" y="303857"/>
                  </a:lnTo>
                  <a:lnTo>
                    <a:pt x="137193" y="301771"/>
                  </a:lnTo>
                  <a:lnTo>
                    <a:pt x="74950" y="293376"/>
                  </a:lnTo>
                  <a:lnTo>
                    <a:pt x="36145" y="275193"/>
                  </a:lnTo>
                  <a:lnTo>
                    <a:pt x="1865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84518" y="3927129"/>
              <a:ext cx="9879" cy="326385"/>
            </a:xfrm>
            <a:custGeom>
              <a:avLst/>
              <a:gdLst/>
              <a:ahLst/>
              <a:cxnLst/>
              <a:rect l="0" t="0" r="0" b="0"/>
              <a:pathLst>
                <a:path w="9879" h="32638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5" y="167602"/>
                  </a:lnTo>
                  <a:lnTo>
                    <a:pt x="9878" y="229725"/>
                  </a:lnTo>
                  <a:lnTo>
                    <a:pt x="3207" y="29199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68829" y="372708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4178" y="7409"/>
                  </a:lnTo>
                  <a:lnTo>
                    <a:pt x="3597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58300" y="385343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92354" y="4268"/>
                  </a:lnTo>
                  <a:lnTo>
                    <a:pt x="4094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537367" y="3421761"/>
              <a:ext cx="6067" cy="294799"/>
            </a:xfrm>
            <a:custGeom>
              <a:avLst/>
              <a:gdLst/>
              <a:ahLst/>
              <a:cxnLst/>
              <a:rect l="0" t="0" r="0" b="0"/>
              <a:pathLst>
                <a:path w="6067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6066" y="226607"/>
                  </a:lnTo>
                  <a:lnTo>
                    <a:pt x="1545" y="2746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40120" y="3463875"/>
              <a:ext cx="186720" cy="156016"/>
            </a:xfrm>
            <a:custGeom>
              <a:avLst/>
              <a:gdLst/>
              <a:ahLst/>
              <a:cxnLst/>
              <a:rect l="0" t="0" r="0" b="0"/>
              <a:pathLst>
                <a:path w="186720" h="156016">
                  <a:moveTo>
                    <a:pt x="186719" y="147399"/>
                  </a:moveTo>
                  <a:lnTo>
                    <a:pt x="175541" y="136221"/>
                  </a:lnTo>
                  <a:lnTo>
                    <a:pt x="168738" y="134098"/>
                  </a:lnTo>
                  <a:lnTo>
                    <a:pt x="116977" y="136275"/>
                  </a:lnTo>
                  <a:lnTo>
                    <a:pt x="60898" y="148245"/>
                  </a:lnTo>
                  <a:lnTo>
                    <a:pt x="12777" y="156015"/>
                  </a:lnTo>
                  <a:lnTo>
                    <a:pt x="5247" y="151974"/>
                  </a:lnTo>
                  <a:lnTo>
                    <a:pt x="1397" y="144600"/>
                  </a:lnTo>
                  <a:lnTo>
                    <a:pt x="0" y="135004"/>
                  </a:lnTo>
                  <a:lnTo>
                    <a:pt x="4687" y="118104"/>
                  </a:lnTo>
                  <a:lnTo>
                    <a:pt x="39977" y="62448"/>
                  </a:lnTo>
                  <a:lnTo>
                    <a:pt x="709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667625" y="3489872"/>
              <a:ext cx="288605" cy="286763"/>
            </a:xfrm>
            <a:custGeom>
              <a:avLst/>
              <a:gdLst/>
              <a:ahLst/>
              <a:cxnLst/>
              <a:rect l="0" t="0" r="0" b="0"/>
              <a:pathLst>
                <a:path w="288605" h="286763">
                  <a:moveTo>
                    <a:pt x="154012" y="5589"/>
                  </a:moveTo>
                  <a:lnTo>
                    <a:pt x="137244" y="0"/>
                  </a:lnTo>
                  <a:lnTo>
                    <a:pt x="119654" y="375"/>
                  </a:lnTo>
                  <a:lnTo>
                    <a:pt x="86900" y="10283"/>
                  </a:lnTo>
                  <a:lnTo>
                    <a:pt x="74176" y="15737"/>
                  </a:lnTo>
                  <a:lnTo>
                    <a:pt x="56918" y="31156"/>
                  </a:lnTo>
                  <a:lnTo>
                    <a:pt x="16936" y="84999"/>
                  </a:lnTo>
                  <a:lnTo>
                    <a:pt x="5352" y="109902"/>
                  </a:lnTo>
                  <a:lnTo>
                    <a:pt x="0" y="151400"/>
                  </a:lnTo>
                  <a:lnTo>
                    <a:pt x="6473" y="199051"/>
                  </a:lnTo>
                  <a:lnTo>
                    <a:pt x="16690" y="228832"/>
                  </a:lnTo>
                  <a:lnTo>
                    <a:pt x="32148" y="251427"/>
                  </a:lnTo>
                  <a:lnTo>
                    <a:pt x="50717" y="268099"/>
                  </a:lnTo>
                  <a:lnTo>
                    <a:pt x="70669" y="279407"/>
                  </a:lnTo>
                  <a:lnTo>
                    <a:pt x="107221" y="286762"/>
                  </a:lnTo>
                  <a:lnTo>
                    <a:pt x="153088" y="280841"/>
                  </a:lnTo>
                  <a:lnTo>
                    <a:pt x="195943" y="265287"/>
                  </a:lnTo>
                  <a:lnTo>
                    <a:pt x="240339" y="233243"/>
                  </a:lnTo>
                  <a:lnTo>
                    <a:pt x="261219" y="211342"/>
                  </a:lnTo>
                  <a:lnTo>
                    <a:pt x="283192" y="162882"/>
                  </a:lnTo>
                  <a:lnTo>
                    <a:pt x="288604" y="126154"/>
                  </a:lnTo>
                  <a:lnTo>
                    <a:pt x="284618" y="91225"/>
                  </a:lnTo>
                  <a:lnTo>
                    <a:pt x="276010" y="72505"/>
                  </a:lnTo>
                  <a:lnTo>
                    <a:pt x="263215" y="56386"/>
                  </a:lnTo>
                  <a:lnTo>
                    <a:pt x="245831" y="41424"/>
                  </a:lnTo>
                  <a:lnTo>
                    <a:pt x="223286" y="33214"/>
                  </a:lnTo>
                  <a:lnTo>
                    <a:pt x="175069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37326" y="3811316"/>
              <a:ext cx="705410" cy="10529"/>
            </a:xfrm>
            <a:custGeom>
              <a:avLst/>
              <a:gdLst/>
              <a:ahLst/>
              <a:cxnLst/>
              <a:rect l="0" t="0" r="0" b="0"/>
              <a:pathLst>
                <a:path w="705410" h="10529">
                  <a:moveTo>
                    <a:pt x="705409" y="10528"/>
                  </a:moveTo>
                  <a:lnTo>
                    <a:pt x="646793" y="4939"/>
                  </a:lnTo>
                  <a:lnTo>
                    <a:pt x="585383" y="2145"/>
                  </a:lnTo>
                  <a:lnTo>
                    <a:pt x="523860" y="8526"/>
                  </a:lnTo>
                  <a:lnTo>
                    <a:pt x="461317" y="10132"/>
                  </a:lnTo>
                  <a:lnTo>
                    <a:pt x="398095" y="2143"/>
                  </a:lnTo>
                  <a:lnTo>
                    <a:pt x="343538" y="423"/>
                  </a:lnTo>
                  <a:lnTo>
                    <a:pt x="280466" y="83"/>
                  </a:lnTo>
                  <a:lnTo>
                    <a:pt x="221734" y="16"/>
                  </a:lnTo>
                  <a:lnTo>
                    <a:pt x="165072" y="3"/>
                  </a:lnTo>
                  <a:lnTo>
                    <a:pt x="117280" y="0"/>
                  </a:lnTo>
                  <a:lnTo>
                    <a:pt x="66075" y="5589"/>
                  </a:lnTo>
                  <a:lnTo>
                    <a:pt x="11128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80456" y="3906072"/>
              <a:ext cx="201551" cy="391730"/>
            </a:xfrm>
            <a:custGeom>
              <a:avLst/>
              <a:gdLst/>
              <a:ahLst/>
              <a:cxnLst/>
              <a:rect l="0" t="0" r="0" b="0"/>
              <a:pathLst>
                <a:path w="201551" h="391730">
                  <a:moveTo>
                    <a:pt x="183253" y="0"/>
                  </a:moveTo>
                  <a:lnTo>
                    <a:pt x="119920" y="63333"/>
                  </a:lnTo>
                  <a:lnTo>
                    <a:pt x="70940" y="121379"/>
                  </a:lnTo>
                  <a:lnTo>
                    <a:pt x="28835" y="179473"/>
                  </a:lnTo>
                  <a:lnTo>
                    <a:pt x="5193" y="234811"/>
                  </a:lnTo>
                  <a:lnTo>
                    <a:pt x="0" y="261118"/>
                  </a:lnTo>
                  <a:lnTo>
                    <a:pt x="6199" y="316135"/>
                  </a:lnTo>
                  <a:lnTo>
                    <a:pt x="14485" y="342886"/>
                  </a:lnTo>
                  <a:lnTo>
                    <a:pt x="29867" y="366473"/>
                  </a:lnTo>
                  <a:lnTo>
                    <a:pt x="48401" y="382416"/>
                  </a:lnTo>
                  <a:lnTo>
                    <a:pt x="58257" y="388305"/>
                  </a:lnTo>
                  <a:lnTo>
                    <a:pt x="81686" y="391729"/>
                  </a:lnTo>
                  <a:lnTo>
                    <a:pt x="129266" y="384395"/>
                  </a:lnTo>
                  <a:lnTo>
                    <a:pt x="156209" y="369439"/>
                  </a:lnTo>
                  <a:lnTo>
                    <a:pt x="179010" y="350189"/>
                  </a:lnTo>
                  <a:lnTo>
                    <a:pt x="194994" y="324079"/>
                  </a:lnTo>
                  <a:lnTo>
                    <a:pt x="201550" y="288526"/>
                  </a:lnTo>
                  <a:lnTo>
                    <a:pt x="196844" y="268223"/>
                  </a:lnTo>
                  <a:lnTo>
                    <a:pt x="174760" y="236127"/>
                  </a:lnTo>
                  <a:lnTo>
                    <a:pt x="167063" y="232287"/>
                  </a:lnTo>
                  <a:lnTo>
                    <a:pt x="113748" y="231483"/>
                  </a:lnTo>
                  <a:lnTo>
                    <a:pt x="93480" y="237802"/>
                  </a:lnTo>
                  <a:lnTo>
                    <a:pt x="3585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20488" y="3997810"/>
              <a:ext cx="304469" cy="321922"/>
            </a:xfrm>
            <a:custGeom>
              <a:avLst/>
              <a:gdLst/>
              <a:ahLst/>
              <a:cxnLst/>
              <a:rect l="0" t="0" r="0" b="0"/>
              <a:pathLst>
                <a:path w="304469" h="321922">
                  <a:moveTo>
                    <a:pt x="164320" y="13547"/>
                  </a:moveTo>
                  <a:lnTo>
                    <a:pt x="147552" y="2369"/>
                  </a:lnTo>
                  <a:lnTo>
                    <a:pt x="129962" y="0"/>
                  </a:lnTo>
                  <a:lnTo>
                    <a:pt x="109275" y="4017"/>
                  </a:lnTo>
                  <a:lnTo>
                    <a:pt x="73661" y="19432"/>
                  </a:lnTo>
                  <a:lnTo>
                    <a:pt x="31961" y="52464"/>
                  </a:lnTo>
                  <a:lnTo>
                    <a:pt x="15788" y="78891"/>
                  </a:lnTo>
                  <a:lnTo>
                    <a:pt x="1013" y="121601"/>
                  </a:lnTo>
                  <a:lnTo>
                    <a:pt x="0" y="183936"/>
                  </a:lnTo>
                  <a:lnTo>
                    <a:pt x="10738" y="228979"/>
                  </a:lnTo>
                  <a:lnTo>
                    <a:pt x="42060" y="285372"/>
                  </a:lnTo>
                  <a:lnTo>
                    <a:pt x="55780" y="302424"/>
                  </a:lnTo>
                  <a:lnTo>
                    <a:pt x="75915" y="314682"/>
                  </a:lnTo>
                  <a:lnTo>
                    <a:pt x="87836" y="319589"/>
                  </a:lnTo>
                  <a:lnTo>
                    <a:pt x="113559" y="321921"/>
                  </a:lnTo>
                  <a:lnTo>
                    <a:pt x="168201" y="313886"/>
                  </a:lnTo>
                  <a:lnTo>
                    <a:pt x="226615" y="294502"/>
                  </a:lnTo>
                  <a:lnTo>
                    <a:pt x="263843" y="269086"/>
                  </a:lnTo>
                  <a:lnTo>
                    <a:pt x="286485" y="242900"/>
                  </a:lnTo>
                  <a:lnTo>
                    <a:pt x="302422" y="207326"/>
                  </a:lnTo>
                  <a:lnTo>
                    <a:pt x="304468" y="183899"/>
                  </a:lnTo>
                  <a:lnTo>
                    <a:pt x="296248" y="134674"/>
                  </a:lnTo>
                  <a:lnTo>
                    <a:pt x="281139" y="99350"/>
                  </a:lnTo>
                  <a:lnTo>
                    <a:pt x="261844" y="72245"/>
                  </a:lnTo>
                  <a:lnTo>
                    <a:pt x="225958" y="432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979357" y="3471631"/>
            <a:ext cx="107521" cy="223872"/>
            <a:chOff x="1979357" y="3471631"/>
            <a:chExt cx="107521" cy="223872"/>
          </a:xfrm>
        </p:grpSpPr>
        <p:sp>
          <p:nvSpPr>
            <p:cNvPr id="130" name="Freeform 129"/>
            <p:cNvSpPr/>
            <p:nvPr/>
          </p:nvSpPr>
          <p:spPr>
            <a:xfrm>
              <a:off x="1979357" y="3471631"/>
              <a:ext cx="107521" cy="129116"/>
            </a:xfrm>
            <a:custGeom>
              <a:avLst/>
              <a:gdLst/>
              <a:ahLst/>
              <a:cxnLst/>
              <a:rect l="0" t="0" r="0" b="0"/>
              <a:pathLst>
                <a:path w="107521" h="129116">
                  <a:moveTo>
                    <a:pt x="0" y="13301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51558" y="2601"/>
                  </a:lnTo>
                  <a:lnTo>
                    <a:pt x="73217" y="7766"/>
                  </a:lnTo>
                  <a:lnTo>
                    <a:pt x="81567" y="13120"/>
                  </a:lnTo>
                  <a:lnTo>
                    <a:pt x="93964" y="28429"/>
                  </a:lnTo>
                  <a:lnTo>
                    <a:pt x="107520" y="56778"/>
                  </a:lnTo>
                  <a:lnTo>
                    <a:pt x="106775" y="64512"/>
                  </a:lnTo>
                  <a:lnTo>
                    <a:pt x="102769" y="70839"/>
                  </a:lnTo>
                  <a:lnTo>
                    <a:pt x="96589" y="76226"/>
                  </a:lnTo>
                  <a:lnTo>
                    <a:pt x="77243" y="82212"/>
                  </a:lnTo>
                  <a:lnTo>
                    <a:pt x="65534" y="83808"/>
                  </a:lnTo>
                  <a:lnTo>
                    <a:pt x="56557" y="88382"/>
                  </a:lnTo>
                  <a:lnTo>
                    <a:pt x="43464" y="102823"/>
                  </a:lnTo>
                  <a:lnTo>
                    <a:pt x="31586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00414" y="36955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74079" y="4853637"/>
            <a:ext cx="1652720" cy="325108"/>
            <a:chOff x="674079" y="4853637"/>
            <a:chExt cx="1652720" cy="325108"/>
          </a:xfrm>
        </p:grpSpPr>
        <p:sp>
          <p:nvSpPr>
            <p:cNvPr id="133" name="Freeform 132"/>
            <p:cNvSpPr/>
            <p:nvPr/>
          </p:nvSpPr>
          <p:spPr>
            <a:xfrm>
              <a:off x="674079" y="4895751"/>
              <a:ext cx="222534" cy="282994"/>
            </a:xfrm>
            <a:custGeom>
              <a:avLst/>
              <a:gdLst/>
              <a:ahLst/>
              <a:cxnLst/>
              <a:rect l="0" t="0" r="0" b="0"/>
              <a:pathLst>
                <a:path w="222534" h="282994">
                  <a:moveTo>
                    <a:pt x="147143" y="0"/>
                  </a:moveTo>
                  <a:lnTo>
                    <a:pt x="103181" y="14654"/>
                  </a:lnTo>
                  <a:lnTo>
                    <a:pt x="83151" y="15092"/>
                  </a:lnTo>
                  <a:lnTo>
                    <a:pt x="61380" y="13726"/>
                  </a:lnTo>
                  <a:lnTo>
                    <a:pt x="25156" y="20705"/>
                  </a:lnTo>
                  <a:lnTo>
                    <a:pt x="6749" y="31039"/>
                  </a:lnTo>
                  <a:lnTo>
                    <a:pt x="2074" y="39410"/>
                  </a:lnTo>
                  <a:lnTo>
                    <a:pt x="0" y="61189"/>
                  </a:lnTo>
                  <a:lnTo>
                    <a:pt x="8200" y="120535"/>
                  </a:lnTo>
                  <a:lnTo>
                    <a:pt x="14421" y="149887"/>
                  </a:lnTo>
                  <a:lnTo>
                    <a:pt x="18887" y="157247"/>
                  </a:lnTo>
                  <a:lnTo>
                    <a:pt x="24205" y="159813"/>
                  </a:lnTo>
                  <a:lnTo>
                    <a:pt x="30089" y="159185"/>
                  </a:lnTo>
                  <a:lnTo>
                    <a:pt x="42867" y="152247"/>
                  </a:lnTo>
                  <a:lnTo>
                    <a:pt x="66334" y="138307"/>
                  </a:lnTo>
                  <a:lnTo>
                    <a:pt x="86661" y="131659"/>
                  </a:lnTo>
                  <a:lnTo>
                    <a:pt x="123244" y="129088"/>
                  </a:lnTo>
                  <a:lnTo>
                    <a:pt x="156830" y="136384"/>
                  </a:lnTo>
                  <a:lnTo>
                    <a:pt x="178355" y="146793"/>
                  </a:lnTo>
                  <a:lnTo>
                    <a:pt x="204614" y="171396"/>
                  </a:lnTo>
                  <a:lnTo>
                    <a:pt x="221624" y="200913"/>
                  </a:lnTo>
                  <a:lnTo>
                    <a:pt x="222533" y="211151"/>
                  </a:lnTo>
                  <a:lnTo>
                    <a:pt x="217305" y="231885"/>
                  </a:lnTo>
                  <a:lnTo>
                    <a:pt x="201207" y="257700"/>
                  </a:lnTo>
                  <a:lnTo>
                    <a:pt x="185210" y="269731"/>
                  </a:lnTo>
                  <a:lnTo>
                    <a:pt x="165232" y="277808"/>
                  </a:lnTo>
                  <a:lnTo>
                    <a:pt x="111159" y="282993"/>
                  </a:lnTo>
                  <a:lnTo>
                    <a:pt x="55677" y="278428"/>
                  </a:lnTo>
                  <a:lnTo>
                    <a:pt x="1027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63032" y="4853637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92999"/>
                  </a:lnTo>
                  <a:lnTo>
                    <a:pt x="18451" y="147745"/>
                  </a:lnTo>
                  <a:lnTo>
                    <a:pt x="25028" y="203619"/>
                  </a:lnTo>
                  <a:lnTo>
                    <a:pt x="34766" y="262297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189720" y="4937865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34730" y="55087"/>
                  </a:lnTo>
                  <a:lnTo>
                    <a:pt x="6191" y="9103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79191" y="4916808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9576" y="24047"/>
                  </a:lnTo>
                  <a:lnTo>
                    <a:pt x="59898" y="80698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555444" y="4853637"/>
              <a:ext cx="34360" cy="315856"/>
            </a:xfrm>
            <a:custGeom>
              <a:avLst/>
              <a:gdLst/>
              <a:ahLst/>
              <a:cxnLst/>
              <a:rect l="0" t="0" r="0" b="0"/>
              <a:pathLst>
                <a:path w="34360" h="315856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177" y="75331"/>
                  </a:lnTo>
                  <a:lnTo>
                    <a:pt x="8186" y="124356"/>
                  </a:lnTo>
                  <a:lnTo>
                    <a:pt x="13461" y="184918"/>
                  </a:lnTo>
                  <a:lnTo>
                    <a:pt x="24555" y="241941"/>
                  </a:lnTo>
                  <a:lnTo>
                    <a:pt x="31454" y="281086"/>
                  </a:lnTo>
                  <a:lnTo>
                    <a:pt x="3435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00125" y="4885223"/>
              <a:ext cx="179150" cy="182705"/>
            </a:xfrm>
            <a:custGeom>
              <a:avLst/>
              <a:gdLst/>
              <a:ahLst/>
              <a:cxnLst/>
              <a:rect l="0" t="0" r="0" b="0"/>
              <a:pathLst>
                <a:path w="179150" h="182705">
                  <a:moveTo>
                    <a:pt x="179149" y="147398"/>
                  </a:moveTo>
                  <a:lnTo>
                    <a:pt x="136458" y="150518"/>
                  </a:lnTo>
                  <a:lnTo>
                    <a:pt x="105279" y="161971"/>
                  </a:lnTo>
                  <a:lnTo>
                    <a:pt x="63302" y="181213"/>
                  </a:lnTo>
                  <a:lnTo>
                    <a:pt x="42264" y="182704"/>
                  </a:lnTo>
                  <a:lnTo>
                    <a:pt x="22385" y="178298"/>
                  </a:lnTo>
                  <a:lnTo>
                    <a:pt x="5751" y="168541"/>
                  </a:lnTo>
                  <a:lnTo>
                    <a:pt x="1549" y="161493"/>
                  </a:lnTo>
                  <a:lnTo>
                    <a:pt x="0" y="144304"/>
                  </a:lnTo>
                  <a:lnTo>
                    <a:pt x="11596" y="86015"/>
                  </a:lnTo>
                  <a:lnTo>
                    <a:pt x="28710" y="24333"/>
                  </a:lnTo>
                  <a:lnTo>
                    <a:pt x="317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35686" y="4885223"/>
              <a:ext cx="241666" cy="239267"/>
            </a:xfrm>
            <a:custGeom>
              <a:avLst/>
              <a:gdLst/>
              <a:ahLst/>
              <a:cxnLst/>
              <a:rect l="0" t="0" r="0" b="0"/>
              <a:pathLst>
                <a:path w="241666" h="239267">
                  <a:moveTo>
                    <a:pt x="101516" y="21056"/>
                  </a:moveTo>
                  <a:lnTo>
                    <a:pt x="79159" y="21056"/>
                  </a:lnTo>
                  <a:lnTo>
                    <a:pt x="48488" y="32235"/>
                  </a:lnTo>
                  <a:lnTo>
                    <a:pt x="33884" y="47082"/>
                  </a:lnTo>
                  <a:lnTo>
                    <a:pt x="5002" y="96580"/>
                  </a:lnTo>
                  <a:lnTo>
                    <a:pt x="0" y="133771"/>
                  </a:lnTo>
                  <a:lnTo>
                    <a:pt x="6576" y="167537"/>
                  </a:lnTo>
                  <a:lnTo>
                    <a:pt x="16817" y="189104"/>
                  </a:lnTo>
                  <a:lnTo>
                    <a:pt x="41325" y="215388"/>
                  </a:lnTo>
                  <a:lnTo>
                    <a:pt x="70813" y="232404"/>
                  </a:lnTo>
                  <a:lnTo>
                    <a:pt x="107366" y="239266"/>
                  </a:lnTo>
                  <a:lnTo>
                    <a:pt x="153234" y="233179"/>
                  </a:lnTo>
                  <a:lnTo>
                    <a:pt x="184300" y="222858"/>
                  </a:lnTo>
                  <a:lnTo>
                    <a:pt x="208843" y="204332"/>
                  </a:lnTo>
                  <a:lnTo>
                    <a:pt x="229762" y="175966"/>
                  </a:lnTo>
                  <a:lnTo>
                    <a:pt x="239623" y="151516"/>
                  </a:lnTo>
                  <a:lnTo>
                    <a:pt x="241665" y="128171"/>
                  </a:lnTo>
                  <a:lnTo>
                    <a:pt x="233445" y="84589"/>
                  </a:lnTo>
                  <a:lnTo>
                    <a:pt x="212150" y="43355"/>
                  </a:lnTo>
                  <a:lnTo>
                    <a:pt x="199040" y="26677"/>
                  </a:lnTo>
                  <a:lnTo>
                    <a:pt x="172916" y="9724"/>
                  </a:lnTo>
                  <a:lnTo>
                    <a:pt x="112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221513" y="4916808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221513" y="501156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6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168870" y="4648006"/>
            <a:ext cx="1861619" cy="608993"/>
            <a:chOff x="2168870" y="4648006"/>
            <a:chExt cx="1861619" cy="608993"/>
          </a:xfrm>
        </p:grpSpPr>
        <p:sp>
          <p:nvSpPr>
            <p:cNvPr id="143" name="Freeform 142"/>
            <p:cNvSpPr/>
            <p:nvPr/>
          </p:nvSpPr>
          <p:spPr>
            <a:xfrm>
              <a:off x="2599399" y="4822052"/>
              <a:ext cx="222263" cy="321631"/>
            </a:xfrm>
            <a:custGeom>
              <a:avLst/>
              <a:gdLst/>
              <a:ahLst/>
              <a:cxnLst/>
              <a:rect l="0" t="0" r="0" b="0"/>
              <a:pathLst>
                <a:path w="222263" h="321631">
                  <a:moveTo>
                    <a:pt x="64310" y="0"/>
                  </a:moveTo>
                  <a:lnTo>
                    <a:pt x="47543" y="5589"/>
                  </a:lnTo>
                  <a:lnTo>
                    <a:pt x="33072" y="17691"/>
                  </a:lnTo>
                  <a:lnTo>
                    <a:pt x="4718" y="48468"/>
                  </a:lnTo>
                  <a:lnTo>
                    <a:pt x="1185" y="49859"/>
                  </a:lnTo>
                  <a:lnTo>
                    <a:pt x="0" y="47277"/>
                  </a:lnTo>
                  <a:lnTo>
                    <a:pt x="380" y="42047"/>
                  </a:lnTo>
                  <a:lnTo>
                    <a:pt x="4143" y="37390"/>
                  </a:lnTo>
                  <a:lnTo>
                    <a:pt x="17682" y="29096"/>
                  </a:lnTo>
                  <a:lnTo>
                    <a:pt x="50625" y="23439"/>
                  </a:lnTo>
                  <a:lnTo>
                    <a:pt x="73436" y="28354"/>
                  </a:lnTo>
                  <a:lnTo>
                    <a:pt x="102889" y="44276"/>
                  </a:lnTo>
                  <a:lnTo>
                    <a:pt x="117721" y="58283"/>
                  </a:lnTo>
                  <a:lnTo>
                    <a:pt x="128213" y="76206"/>
                  </a:lnTo>
                  <a:lnTo>
                    <a:pt x="135107" y="111617"/>
                  </a:lnTo>
                  <a:lnTo>
                    <a:pt x="130481" y="131885"/>
                  </a:lnTo>
                  <a:lnTo>
                    <a:pt x="108447" y="163961"/>
                  </a:lnTo>
                  <a:lnTo>
                    <a:pt x="80178" y="182082"/>
                  </a:lnTo>
                  <a:lnTo>
                    <a:pt x="81908" y="182220"/>
                  </a:lnTo>
                  <a:lnTo>
                    <a:pt x="115490" y="179623"/>
                  </a:lnTo>
                  <a:lnTo>
                    <a:pt x="153694" y="184762"/>
                  </a:lnTo>
                  <a:lnTo>
                    <a:pt x="189060" y="199284"/>
                  </a:lnTo>
                  <a:lnTo>
                    <a:pt x="216177" y="223993"/>
                  </a:lnTo>
                  <a:lnTo>
                    <a:pt x="220537" y="233557"/>
                  </a:lnTo>
                  <a:lnTo>
                    <a:pt x="222262" y="253542"/>
                  </a:lnTo>
                  <a:lnTo>
                    <a:pt x="216656" y="284523"/>
                  </a:lnTo>
                  <a:lnTo>
                    <a:pt x="201997" y="310340"/>
                  </a:lnTo>
                  <a:lnTo>
                    <a:pt x="193536" y="315688"/>
                  </a:lnTo>
                  <a:lnTo>
                    <a:pt x="171657" y="321630"/>
                  </a:lnTo>
                  <a:lnTo>
                    <a:pt x="119483" y="318209"/>
                  </a:lnTo>
                  <a:lnTo>
                    <a:pt x="79228" y="314212"/>
                  </a:lnTo>
                  <a:lnTo>
                    <a:pt x="39831" y="296206"/>
                  </a:lnTo>
                  <a:lnTo>
                    <a:pt x="2219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26618" y="4885223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4564" y="187751"/>
                  </a:lnTo>
                  <a:lnTo>
                    <a:pt x="16980" y="245793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865889" y="4843109"/>
              <a:ext cx="166319" cy="184012"/>
            </a:xfrm>
            <a:custGeom>
              <a:avLst/>
              <a:gdLst/>
              <a:ahLst/>
              <a:cxnLst/>
              <a:rect l="0" t="0" r="0" b="0"/>
              <a:pathLst>
                <a:path w="166319" h="184012">
                  <a:moveTo>
                    <a:pt x="166318" y="157927"/>
                  </a:moveTo>
                  <a:lnTo>
                    <a:pt x="104038" y="174715"/>
                  </a:lnTo>
                  <a:lnTo>
                    <a:pt x="41711" y="184011"/>
                  </a:lnTo>
                  <a:lnTo>
                    <a:pt x="19690" y="180828"/>
                  </a:lnTo>
                  <a:lnTo>
                    <a:pt x="8904" y="176704"/>
                  </a:lnTo>
                  <a:lnTo>
                    <a:pt x="2884" y="170445"/>
                  </a:lnTo>
                  <a:lnTo>
                    <a:pt x="40" y="162763"/>
                  </a:lnTo>
                  <a:lnTo>
                    <a:pt x="0" y="144868"/>
                  </a:lnTo>
                  <a:lnTo>
                    <a:pt x="15905" y="84005"/>
                  </a:lnTo>
                  <a:lnTo>
                    <a:pt x="35340" y="23377"/>
                  </a:lnTo>
                  <a:lnTo>
                    <a:pt x="399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74362" y="4958922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77989" y="5589"/>
                  </a:lnTo>
                  <a:lnTo>
                    <a:pt x="63518" y="17692"/>
                  </a:lnTo>
                  <a:lnTo>
                    <a:pt x="14058" y="7905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42777" y="4927336"/>
              <a:ext cx="126343" cy="126344"/>
            </a:xfrm>
            <a:custGeom>
              <a:avLst/>
              <a:gdLst/>
              <a:ahLst/>
              <a:cxnLst/>
              <a:rect l="0" t="0" r="0" b="0"/>
              <a:pathLst>
                <a:path w="126343" h="126344">
                  <a:moveTo>
                    <a:pt x="0" y="0"/>
                  </a:moveTo>
                  <a:lnTo>
                    <a:pt x="42661" y="54115"/>
                  </a:lnTo>
                  <a:lnTo>
                    <a:pt x="66453" y="81545"/>
                  </a:lnTo>
                  <a:lnTo>
                    <a:pt x="112058" y="119868"/>
                  </a:lnTo>
                  <a:lnTo>
                    <a:pt x="126342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544778" y="4853637"/>
              <a:ext cx="165176" cy="364086"/>
            </a:xfrm>
            <a:custGeom>
              <a:avLst/>
              <a:gdLst/>
              <a:ahLst/>
              <a:cxnLst/>
              <a:rect l="0" t="0" r="0" b="0"/>
              <a:pathLst>
                <a:path w="165176" h="364086">
                  <a:moveTo>
                    <a:pt x="98082" y="0"/>
                  </a:moveTo>
                  <a:lnTo>
                    <a:pt x="81314" y="5589"/>
                  </a:lnTo>
                  <a:lnTo>
                    <a:pt x="66843" y="17692"/>
                  </a:lnTo>
                  <a:lnTo>
                    <a:pt x="38489" y="59647"/>
                  </a:lnTo>
                  <a:lnTo>
                    <a:pt x="18763" y="111825"/>
                  </a:lnTo>
                  <a:lnTo>
                    <a:pt x="0" y="167930"/>
                  </a:lnTo>
                  <a:lnTo>
                    <a:pt x="1455" y="220042"/>
                  </a:lnTo>
                  <a:lnTo>
                    <a:pt x="6075" y="279208"/>
                  </a:lnTo>
                  <a:lnTo>
                    <a:pt x="17907" y="325384"/>
                  </a:lnTo>
                  <a:lnTo>
                    <a:pt x="30863" y="343876"/>
                  </a:lnTo>
                  <a:lnTo>
                    <a:pt x="39231" y="352084"/>
                  </a:lnTo>
                  <a:lnTo>
                    <a:pt x="61008" y="361202"/>
                  </a:lnTo>
                  <a:lnTo>
                    <a:pt x="85114" y="364085"/>
                  </a:lnTo>
                  <a:lnTo>
                    <a:pt x="107526" y="361467"/>
                  </a:lnTo>
                  <a:lnTo>
                    <a:pt x="126066" y="353285"/>
                  </a:lnTo>
                  <a:lnTo>
                    <a:pt x="134285" y="347827"/>
                  </a:lnTo>
                  <a:lnTo>
                    <a:pt x="146538" y="332404"/>
                  </a:lnTo>
                  <a:lnTo>
                    <a:pt x="163935" y="293908"/>
                  </a:lnTo>
                  <a:lnTo>
                    <a:pt x="165175" y="273345"/>
                  </a:lnTo>
                  <a:lnTo>
                    <a:pt x="156438" y="231549"/>
                  </a:lnTo>
                  <a:lnTo>
                    <a:pt x="141239" y="205608"/>
                  </a:lnTo>
                  <a:lnTo>
                    <a:pt x="132702" y="200243"/>
                  </a:lnTo>
                  <a:lnTo>
                    <a:pt x="110739" y="194282"/>
                  </a:lnTo>
                  <a:lnTo>
                    <a:pt x="100671" y="195032"/>
                  </a:lnTo>
                  <a:lnTo>
                    <a:pt x="83245" y="202104"/>
                  </a:lnTo>
                  <a:lnTo>
                    <a:pt x="38658" y="239135"/>
                  </a:lnTo>
                  <a:lnTo>
                    <a:pt x="1385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49349" y="4948394"/>
              <a:ext cx="281140" cy="308605"/>
            </a:xfrm>
            <a:custGeom>
              <a:avLst/>
              <a:gdLst/>
              <a:ahLst/>
              <a:cxnLst/>
              <a:rect l="0" t="0" r="0" b="0"/>
              <a:pathLst>
                <a:path w="281140" h="308605">
                  <a:moveTo>
                    <a:pt x="114609" y="0"/>
                  </a:moveTo>
                  <a:lnTo>
                    <a:pt x="92252" y="0"/>
                  </a:lnTo>
                  <a:lnTo>
                    <a:pt x="75037" y="6238"/>
                  </a:lnTo>
                  <a:lnTo>
                    <a:pt x="59587" y="17980"/>
                  </a:lnTo>
                  <a:lnTo>
                    <a:pt x="17612" y="74353"/>
                  </a:lnTo>
                  <a:lnTo>
                    <a:pt x="4891" y="106648"/>
                  </a:lnTo>
                  <a:lnTo>
                    <a:pt x="0" y="158889"/>
                  </a:lnTo>
                  <a:lnTo>
                    <a:pt x="2272" y="197207"/>
                  </a:lnTo>
                  <a:lnTo>
                    <a:pt x="13474" y="230787"/>
                  </a:lnTo>
                  <a:lnTo>
                    <a:pt x="38220" y="267986"/>
                  </a:lnTo>
                  <a:lnTo>
                    <a:pt x="74043" y="296693"/>
                  </a:lnTo>
                  <a:lnTo>
                    <a:pt x="94240" y="306559"/>
                  </a:lnTo>
                  <a:lnTo>
                    <a:pt x="114915" y="308604"/>
                  </a:lnTo>
                  <a:lnTo>
                    <a:pt x="174528" y="303418"/>
                  </a:lnTo>
                  <a:lnTo>
                    <a:pt x="229994" y="276074"/>
                  </a:lnTo>
                  <a:lnTo>
                    <a:pt x="256292" y="250255"/>
                  </a:lnTo>
                  <a:lnTo>
                    <a:pt x="273313" y="220378"/>
                  </a:lnTo>
                  <a:lnTo>
                    <a:pt x="281139" y="170436"/>
                  </a:lnTo>
                  <a:lnTo>
                    <a:pt x="280155" y="130568"/>
                  </a:lnTo>
                  <a:lnTo>
                    <a:pt x="260047" y="85062"/>
                  </a:lnTo>
                  <a:lnTo>
                    <a:pt x="222841" y="35702"/>
                  </a:lnTo>
                  <a:lnTo>
                    <a:pt x="209366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68870" y="4648006"/>
              <a:ext cx="117559" cy="152989"/>
            </a:xfrm>
            <a:custGeom>
              <a:avLst/>
              <a:gdLst/>
              <a:ahLst/>
              <a:cxnLst/>
              <a:rect l="0" t="0" r="0" b="0"/>
              <a:pathLst>
                <a:path w="117559" h="152989">
                  <a:moveTo>
                    <a:pt x="0" y="5590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74247" y="10149"/>
                  </a:lnTo>
                  <a:lnTo>
                    <a:pt x="99858" y="25528"/>
                  </a:lnTo>
                  <a:lnTo>
                    <a:pt x="111842" y="41357"/>
                  </a:lnTo>
                  <a:lnTo>
                    <a:pt x="116675" y="50492"/>
                  </a:lnTo>
                  <a:lnTo>
                    <a:pt x="117558" y="58921"/>
                  </a:lnTo>
                  <a:lnTo>
                    <a:pt x="112299" y="74526"/>
                  </a:lnTo>
                  <a:lnTo>
                    <a:pt x="99044" y="86141"/>
                  </a:lnTo>
                  <a:lnTo>
                    <a:pt x="67527" y="108718"/>
                  </a:lnTo>
                  <a:lnTo>
                    <a:pt x="64906" y="115286"/>
                  </a:lnTo>
                  <a:lnTo>
                    <a:pt x="65497" y="122005"/>
                  </a:lnTo>
                  <a:lnTo>
                    <a:pt x="73700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263626" y="4864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54875" y="5450680"/>
            <a:ext cx="1440379" cy="400185"/>
            <a:chOff x="1054875" y="5450680"/>
            <a:chExt cx="1440379" cy="400185"/>
          </a:xfrm>
        </p:grpSpPr>
        <p:sp>
          <p:nvSpPr>
            <p:cNvPr id="153" name="Freeform 152"/>
            <p:cNvSpPr/>
            <p:nvPr/>
          </p:nvSpPr>
          <p:spPr>
            <a:xfrm>
              <a:off x="1054875" y="5450680"/>
              <a:ext cx="250659" cy="383697"/>
            </a:xfrm>
            <a:custGeom>
              <a:avLst/>
              <a:gdLst/>
              <a:ahLst/>
              <a:cxnLst/>
              <a:rect l="0" t="0" r="0" b="0"/>
              <a:pathLst>
                <a:path w="250659" h="383697">
                  <a:moveTo>
                    <a:pt x="29560" y="13610"/>
                  </a:moveTo>
                  <a:lnTo>
                    <a:pt x="26440" y="56302"/>
                  </a:lnTo>
                  <a:lnTo>
                    <a:pt x="14906" y="103541"/>
                  </a:lnTo>
                  <a:lnTo>
                    <a:pt x="11601" y="108659"/>
                  </a:lnTo>
                  <a:lnTo>
                    <a:pt x="8229" y="108562"/>
                  </a:lnTo>
                  <a:lnTo>
                    <a:pt x="4811" y="104987"/>
                  </a:lnTo>
                  <a:lnTo>
                    <a:pt x="0" y="77599"/>
                  </a:lnTo>
                  <a:lnTo>
                    <a:pt x="4164" y="45438"/>
                  </a:lnTo>
                  <a:lnTo>
                    <a:pt x="18396" y="19271"/>
                  </a:lnTo>
                  <a:lnTo>
                    <a:pt x="33957" y="7157"/>
                  </a:lnTo>
                  <a:lnTo>
                    <a:pt x="43020" y="2289"/>
                  </a:lnTo>
                  <a:lnTo>
                    <a:pt x="62448" y="0"/>
                  </a:lnTo>
                  <a:lnTo>
                    <a:pt x="82781" y="4051"/>
                  </a:lnTo>
                  <a:lnTo>
                    <a:pt x="103517" y="13651"/>
                  </a:lnTo>
                  <a:lnTo>
                    <a:pt x="151799" y="61591"/>
                  </a:lnTo>
                  <a:lnTo>
                    <a:pt x="159927" y="82508"/>
                  </a:lnTo>
                  <a:lnTo>
                    <a:pt x="172810" y="141659"/>
                  </a:lnTo>
                  <a:lnTo>
                    <a:pt x="176139" y="201727"/>
                  </a:lnTo>
                  <a:lnTo>
                    <a:pt x="171208" y="258999"/>
                  </a:lnTo>
                  <a:lnTo>
                    <a:pt x="157799" y="314203"/>
                  </a:lnTo>
                  <a:lnTo>
                    <a:pt x="133833" y="356995"/>
                  </a:lnTo>
                  <a:lnTo>
                    <a:pt x="119187" y="372116"/>
                  </a:lnTo>
                  <a:lnTo>
                    <a:pt x="100980" y="382736"/>
                  </a:lnTo>
                  <a:lnTo>
                    <a:pt x="91211" y="383696"/>
                  </a:lnTo>
                  <a:lnTo>
                    <a:pt x="70998" y="378525"/>
                  </a:lnTo>
                  <a:lnTo>
                    <a:pt x="45477" y="362458"/>
                  </a:lnTo>
                  <a:lnTo>
                    <a:pt x="33515" y="346468"/>
                  </a:lnTo>
                  <a:lnTo>
                    <a:pt x="16303" y="307607"/>
                  </a:lnTo>
                  <a:lnTo>
                    <a:pt x="16043" y="297345"/>
                  </a:lnTo>
                  <a:lnTo>
                    <a:pt x="21992" y="276585"/>
                  </a:lnTo>
                  <a:lnTo>
                    <a:pt x="35555" y="258780"/>
                  </a:lnTo>
                  <a:lnTo>
                    <a:pt x="53281" y="244237"/>
                  </a:lnTo>
                  <a:lnTo>
                    <a:pt x="72858" y="233874"/>
                  </a:lnTo>
                  <a:lnTo>
                    <a:pt x="109199" y="227052"/>
                  </a:lnTo>
                  <a:lnTo>
                    <a:pt x="144014" y="230620"/>
                  </a:lnTo>
                  <a:lnTo>
                    <a:pt x="162706" y="239131"/>
                  </a:lnTo>
                  <a:lnTo>
                    <a:pt x="222437" y="288693"/>
                  </a:lnTo>
                  <a:lnTo>
                    <a:pt x="250658" y="297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330446" y="5537989"/>
              <a:ext cx="252976" cy="288261"/>
            </a:xfrm>
            <a:custGeom>
              <a:avLst/>
              <a:gdLst/>
              <a:ahLst/>
              <a:cxnLst/>
              <a:rect l="0" t="0" r="0" b="0"/>
              <a:pathLst>
                <a:path w="252976" h="288261">
                  <a:moveTo>
                    <a:pt x="111958" y="10529"/>
                  </a:moveTo>
                  <a:lnTo>
                    <a:pt x="87911" y="20104"/>
                  </a:lnTo>
                  <a:lnTo>
                    <a:pt x="39257" y="57855"/>
                  </a:lnTo>
                  <a:lnTo>
                    <a:pt x="9158" y="105972"/>
                  </a:lnTo>
                  <a:lnTo>
                    <a:pt x="0" y="142663"/>
                  </a:lnTo>
                  <a:lnTo>
                    <a:pt x="2876" y="177581"/>
                  </a:lnTo>
                  <a:lnTo>
                    <a:pt x="15498" y="219652"/>
                  </a:lnTo>
                  <a:lnTo>
                    <a:pt x="45977" y="259050"/>
                  </a:lnTo>
                  <a:lnTo>
                    <a:pt x="72131" y="274978"/>
                  </a:lnTo>
                  <a:lnTo>
                    <a:pt x="102107" y="287106"/>
                  </a:lnTo>
                  <a:lnTo>
                    <a:pt x="122787" y="288260"/>
                  </a:lnTo>
                  <a:lnTo>
                    <a:pt x="143677" y="283704"/>
                  </a:lnTo>
                  <a:lnTo>
                    <a:pt x="196203" y="255195"/>
                  </a:lnTo>
                  <a:lnTo>
                    <a:pt x="222187" y="229252"/>
                  </a:lnTo>
                  <a:lnTo>
                    <a:pt x="247631" y="170339"/>
                  </a:lnTo>
                  <a:lnTo>
                    <a:pt x="252975" y="148236"/>
                  </a:lnTo>
                  <a:lnTo>
                    <a:pt x="251451" y="126714"/>
                  </a:lnTo>
                  <a:lnTo>
                    <a:pt x="232535" y="84301"/>
                  </a:lnTo>
                  <a:lnTo>
                    <a:pt x="199398" y="37185"/>
                  </a:lnTo>
                  <a:lnTo>
                    <a:pt x="156228" y="11728"/>
                  </a:lnTo>
                  <a:lnTo>
                    <a:pt x="1330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00411" y="5537989"/>
              <a:ext cx="10491" cy="305328"/>
            </a:xfrm>
            <a:custGeom>
              <a:avLst/>
              <a:gdLst/>
              <a:ahLst/>
              <a:cxnLst/>
              <a:rect l="0" t="0" r="0" b="0"/>
              <a:pathLst>
                <a:path w="10491" h="305328">
                  <a:moveTo>
                    <a:pt x="10490" y="0"/>
                  </a:moveTo>
                  <a:lnTo>
                    <a:pt x="4901" y="58617"/>
                  </a:lnTo>
                  <a:lnTo>
                    <a:pt x="937" y="112791"/>
                  </a:lnTo>
                  <a:lnTo>
                    <a:pt x="154" y="168552"/>
                  </a:lnTo>
                  <a:lnTo>
                    <a:pt x="0" y="230217"/>
                  </a:lnTo>
                  <a:lnTo>
                    <a:pt x="8300" y="286987"/>
                  </a:lnTo>
                  <a:lnTo>
                    <a:pt x="1049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47373" y="5537989"/>
              <a:ext cx="163529" cy="200043"/>
            </a:xfrm>
            <a:custGeom>
              <a:avLst/>
              <a:gdLst/>
              <a:ahLst/>
              <a:cxnLst/>
              <a:rect l="0" t="0" r="0" b="0"/>
              <a:pathLst>
                <a:path w="163529" h="200043">
                  <a:moveTo>
                    <a:pt x="163528" y="200042"/>
                  </a:moveTo>
                  <a:lnTo>
                    <a:pt x="146761" y="188863"/>
                  </a:lnTo>
                  <a:lnTo>
                    <a:pt x="113976" y="181912"/>
                  </a:lnTo>
                  <a:lnTo>
                    <a:pt x="62147" y="178393"/>
                  </a:lnTo>
                  <a:lnTo>
                    <a:pt x="28984" y="169581"/>
                  </a:lnTo>
                  <a:lnTo>
                    <a:pt x="11704" y="158818"/>
                  </a:lnTo>
                  <a:lnTo>
                    <a:pt x="6160" y="150332"/>
                  </a:lnTo>
                  <a:lnTo>
                    <a:pt x="0" y="128426"/>
                  </a:lnTo>
                  <a:lnTo>
                    <a:pt x="2121" y="95374"/>
                  </a:lnTo>
                  <a:lnTo>
                    <a:pt x="24928" y="42195"/>
                  </a:lnTo>
                  <a:lnTo>
                    <a:pt x="37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881698" y="5580103"/>
              <a:ext cx="252826" cy="270762"/>
            </a:xfrm>
            <a:custGeom>
              <a:avLst/>
              <a:gdLst/>
              <a:ahLst/>
              <a:cxnLst/>
              <a:rect l="0" t="0" r="0" b="0"/>
              <a:pathLst>
                <a:path w="252826" h="270762">
                  <a:moveTo>
                    <a:pt x="97659" y="21057"/>
                  </a:moveTo>
                  <a:lnTo>
                    <a:pt x="86481" y="9879"/>
                  </a:lnTo>
                  <a:lnTo>
                    <a:pt x="80848" y="8926"/>
                  </a:lnTo>
                  <a:lnTo>
                    <a:pt x="74753" y="10630"/>
                  </a:lnTo>
                  <a:lnTo>
                    <a:pt x="48161" y="30176"/>
                  </a:lnTo>
                  <a:lnTo>
                    <a:pt x="21548" y="57737"/>
                  </a:lnTo>
                  <a:lnTo>
                    <a:pt x="0" y="105956"/>
                  </a:lnTo>
                  <a:lnTo>
                    <a:pt x="223" y="142659"/>
                  </a:lnTo>
                  <a:lnTo>
                    <a:pt x="7698" y="177580"/>
                  </a:lnTo>
                  <a:lnTo>
                    <a:pt x="22911" y="204565"/>
                  </a:lnTo>
                  <a:lnTo>
                    <a:pt x="42236" y="227378"/>
                  </a:lnTo>
                  <a:lnTo>
                    <a:pt x="85368" y="254878"/>
                  </a:lnTo>
                  <a:lnTo>
                    <a:pt x="119364" y="267633"/>
                  </a:lnTo>
                  <a:lnTo>
                    <a:pt x="157382" y="270761"/>
                  </a:lnTo>
                  <a:lnTo>
                    <a:pt x="180355" y="267348"/>
                  </a:lnTo>
                  <a:lnTo>
                    <a:pt x="199143" y="258811"/>
                  </a:lnTo>
                  <a:lnTo>
                    <a:pt x="230269" y="234268"/>
                  </a:lnTo>
                  <a:lnTo>
                    <a:pt x="246265" y="202644"/>
                  </a:lnTo>
                  <a:lnTo>
                    <a:pt x="252825" y="163638"/>
                  </a:lnTo>
                  <a:lnTo>
                    <a:pt x="246636" y="109706"/>
                  </a:lnTo>
                  <a:lnTo>
                    <a:pt x="231028" y="64045"/>
                  </a:lnTo>
                  <a:lnTo>
                    <a:pt x="217766" y="43672"/>
                  </a:lnTo>
                  <a:lnTo>
                    <a:pt x="190568" y="20219"/>
                  </a:lnTo>
                  <a:lnTo>
                    <a:pt x="1503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400497" y="5627157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442611" y="5748559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739099" y="5460820"/>
            <a:ext cx="1121739" cy="464804"/>
            <a:chOff x="2739099" y="5460820"/>
            <a:chExt cx="1121739" cy="464804"/>
          </a:xfrm>
        </p:grpSpPr>
        <p:sp>
          <p:nvSpPr>
            <p:cNvPr id="161" name="Freeform 160"/>
            <p:cNvSpPr/>
            <p:nvPr/>
          </p:nvSpPr>
          <p:spPr>
            <a:xfrm>
              <a:off x="2739099" y="5460820"/>
              <a:ext cx="303637" cy="379613"/>
            </a:xfrm>
            <a:custGeom>
              <a:avLst/>
              <a:gdLst/>
              <a:ahLst/>
              <a:cxnLst/>
              <a:rect l="0" t="0" r="0" b="0"/>
              <a:pathLst>
                <a:path w="303637" h="379613">
                  <a:moveTo>
                    <a:pt x="19367" y="56113"/>
                  </a:moveTo>
                  <a:lnTo>
                    <a:pt x="2599" y="50523"/>
                  </a:lnTo>
                  <a:lnTo>
                    <a:pt x="0" y="46537"/>
                  </a:lnTo>
                  <a:lnTo>
                    <a:pt x="606" y="41540"/>
                  </a:lnTo>
                  <a:lnTo>
                    <a:pt x="12638" y="23328"/>
                  </a:lnTo>
                  <a:lnTo>
                    <a:pt x="25735" y="11126"/>
                  </a:lnTo>
                  <a:lnTo>
                    <a:pt x="43254" y="1803"/>
                  </a:lnTo>
                  <a:lnTo>
                    <a:pt x="62739" y="0"/>
                  </a:lnTo>
                  <a:lnTo>
                    <a:pt x="83097" y="4267"/>
                  </a:lnTo>
                  <a:lnTo>
                    <a:pt x="113119" y="19824"/>
                  </a:lnTo>
                  <a:lnTo>
                    <a:pt x="129665" y="32575"/>
                  </a:lnTo>
                  <a:lnTo>
                    <a:pt x="158181" y="75466"/>
                  </a:lnTo>
                  <a:lnTo>
                    <a:pt x="171111" y="110590"/>
                  </a:lnTo>
                  <a:lnTo>
                    <a:pt x="179193" y="170555"/>
                  </a:lnTo>
                  <a:lnTo>
                    <a:pt x="182817" y="199393"/>
                  </a:lnTo>
                  <a:lnTo>
                    <a:pt x="175613" y="252914"/>
                  </a:lnTo>
                  <a:lnTo>
                    <a:pt x="159525" y="308370"/>
                  </a:lnTo>
                  <a:lnTo>
                    <a:pt x="152629" y="329664"/>
                  </a:lnTo>
                  <a:lnTo>
                    <a:pt x="139426" y="347706"/>
                  </a:lnTo>
                  <a:lnTo>
                    <a:pt x="121859" y="362354"/>
                  </a:lnTo>
                  <a:lnTo>
                    <a:pt x="102354" y="372764"/>
                  </a:lnTo>
                  <a:lnTo>
                    <a:pt x="66053" y="379612"/>
                  </a:lnTo>
                  <a:lnTo>
                    <a:pt x="45575" y="374975"/>
                  </a:lnTo>
                  <a:lnTo>
                    <a:pt x="13365" y="352935"/>
                  </a:lnTo>
                  <a:lnTo>
                    <a:pt x="9517" y="345241"/>
                  </a:lnTo>
                  <a:lnTo>
                    <a:pt x="8360" y="327334"/>
                  </a:lnTo>
                  <a:lnTo>
                    <a:pt x="14286" y="297521"/>
                  </a:lnTo>
                  <a:lnTo>
                    <a:pt x="26467" y="279998"/>
                  </a:lnTo>
                  <a:lnTo>
                    <a:pt x="43580" y="265582"/>
                  </a:lnTo>
                  <a:lnTo>
                    <a:pt x="62884" y="255274"/>
                  </a:lnTo>
                  <a:lnTo>
                    <a:pt x="112277" y="247531"/>
                  </a:lnTo>
                  <a:lnTo>
                    <a:pt x="139429" y="246472"/>
                  </a:lnTo>
                  <a:lnTo>
                    <a:pt x="160855" y="252241"/>
                  </a:lnTo>
                  <a:lnTo>
                    <a:pt x="216694" y="279987"/>
                  </a:lnTo>
                  <a:lnTo>
                    <a:pt x="252537" y="305835"/>
                  </a:lnTo>
                  <a:lnTo>
                    <a:pt x="272737" y="313329"/>
                  </a:lnTo>
                  <a:lnTo>
                    <a:pt x="303636" y="319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081996" y="5569575"/>
              <a:ext cx="209514" cy="258953"/>
            </a:xfrm>
            <a:custGeom>
              <a:avLst/>
              <a:gdLst/>
              <a:ahLst/>
              <a:cxnLst/>
              <a:rect l="0" t="0" r="0" b="0"/>
              <a:pathLst>
                <a:path w="209514" h="258953">
                  <a:moveTo>
                    <a:pt x="118667" y="10528"/>
                  </a:moveTo>
                  <a:lnTo>
                    <a:pt x="101899" y="4939"/>
                  </a:lnTo>
                  <a:lnTo>
                    <a:pt x="84308" y="8434"/>
                  </a:lnTo>
                  <a:lnTo>
                    <a:pt x="57794" y="23556"/>
                  </a:lnTo>
                  <a:lnTo>
                    <a:pt x="27874" y="49626"/>
                  </a:lnTo>
                  <a:lnTo>
                    <a:pt x="12087" y="75925"/>
                  </a:lnTo>
                  <a:lnTo>
                    <a:pt x="0" y="105944"/>
                  </a:lnTo>
                  <a:lnTo>
                    <a:pt x="1077" y="157104"/>
                  </a:lnTo>
                  <a:lnTo>
                    <a:pt x="4666" y="201877"/>
                  </a:lnTo>
                  <a:lnTo>
                    <a:pt x="19508" y="231521"/>
                  </a:lnTo>
                  <a:lnTo>
                    <a:pt x="32092" y="247567"/>
                  </a:lnTo>
                  <a:lnTo>
                    <a:pt x="51723" y="256259"/>
                  </a:lnTo>
                  <a:lnTo>
                    <a:pt x="74876" y="258952"/>
                  </a:lnTo>
                  <a:lnTo>
                    <a:pt x="96865" y="256250"/>
                  </a:lnTo>
                  <a:lnTo>
                    <a:pt x="150154" y="230248"/>
                  </a:lnTo>
                  <a:lnTo>
                    <a:pt x="168926" y="215806"/>
                  </a:lnTo>
                  <a:lnTo>
                    <a:pt x="200227" y="162170"/>
                  </a:lnTo>
                  <a:lnTo>
                    <a:pt x="209513" y="122010"/>
                  </a:lnTo>
                  <a:lnTo>
                    <a:pt x="206676" y="80475"/>
                  </a:lnTo>
                  <a:lnTo>
                    <a:pt x="198336" y="58773"/>
                  </a:lnTo>
                  <a:lnTo>
                    <a:pt x="173918" y="25778"/>
                  </a:lnTo>
                  <a:lnTo>
                    <a:pt x="147906" y="9458"/>
                  </a:lnTo>
                  <a:lnTo>
                    <a:pt x="1186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37575" y="5580103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5589" y="58617"/>
                  </a:lnTo>
                  <a:lnTo>
                    <a:pt x="9552" y="120027"/>
                  </a:lnTo>
                  <a:lnTo>
                    <a:pt x="10335" y="181550"/>
                  </a:lnTo>
                  <a:lnTo>
                    <a:pt x="16079" y="244093"/>
                  </a:lnTo>
                  <a:lnTo>
                    <a:pt x="29649" y="291931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399111" y="5569575"/>
              <a:ext cx="191107" cy="185123"/>
            </a:xfrm>
            <a:custGeom>
              <a:avLst/>
              <a:gdLst/>
              <a:ahLst/>
              <a:cxnLst/>
              <a:rect l="0" t="0" r="0" b="0"/>
              <a:pathLst>
                <a:path w="191107" h="185123">
                  <a:moveTo>
                    <a:pt x="191106" y="168456"/>
                  </a:moveTo>
                  <a:lnTo>
                    <a:pt x="132490" y="168456"/>
                  </a:lnTo>
                  <a:lnTo>
                    <a:pt x="72773" y="185122"/>
                  </a:lnTo>
                  <a:lnTo>
                    <a:pt x="35552" y="185092"/>
                  </a:lnTo>
                  <a:lnTo>
                    <a:pt x="24232" y="183056"/>
                  </a:lnTo>
                  <a:lnTo>
                    <a:pt x="15516" y="178190"/>
                  </a:lnTo>
                  <a:lnTo>
                    <a:pt x="2712" y="163423"/>
                  </a:lnTo>
                  <a:lnTo>
                    <a:pt x="0" y="154572"/>
                  </a:lnTo>
                  <a:lnTo>
                    <a:pt x="105" y="135379"/>
                  </a:lnTo>
                  <a:lnTo>
                    <a:pt x="12850" y="80912"/>
                  </a:lnTo>
                  <a:lnTo>
                    <a:pt x="28595" y="24346"/>
                  </a:lnTo>
                  <a:lnTo>
                    <a:pt x="33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628335" y="5653803"/>
              <a:ext cx="232503" cy="271821"/>
            </a:xfrm>
            <a:custGeom>
              <a:avLst/>
              <a:gdLst/>
              <a:ahLst/>
              <a:cxnLst/>
              <a:rect l="0" t="0" r="0" b="0"/>
              <a:pathLst>
                <a:path w="232503" h="271821">
                  <a:moveTo>
                    <a:pt x="98753" y="0"/>
                  </a:moveTo>
                  <a:lnTo>
                    <a:pt x="76396" y="0"/>
                  </a:lnTo>
                  <a:lnTo>
                    <a:pt x="67471" y="3509"/>
                  </a:lnTo>
                  <a:lnTo>
                    <a:pt x="51314" y="16767"/>
                  </a:lnTo>
                  <a:lnTo>
                    <a:pt x="23048" y="61110"/>
                  </a:lnTo>
                  <a:lnTo>
                    <a:pt x="1147" y="121131"/>
                  </a:lnTo>
                  <a:lnTo>
                    <a:pt x="0" y="145083"/>
                  </a:lnTo>
                  <a:lnTo>
                    <a:pt x="11875" y="199736"/>
                  </a:lnTo>
                  <a:lnTo>
                    <a:pt x="18417" y="220963"/>
                  </a:lnTo>
                  <a:lnTo>
                    <a:pt x="31462" y="238975"/>
                  </a:lnTo>
                  <a:lnTo>
                    <a:pt x="48959" y="253610"/>
                  </a:lnTo>
                  <a:lnTo>
                    <a:pt x="68433" y="264014"/>
                  </a:lnTo>
                  <a:lnTo>
                    <a:pt x="117937" y="271820"/>
                  </a:lnTo>
                  <a:lnTo>
                    <a:pt x="169656" y="270242"/>
                  </a:lnTo>
                  <a:lnTo>
                    <a:pt x="191096" y="263997"/>
                  </a:lnTo>
                  <a:lnTo>
                    <a:pt x="208424" y="253422"/>
                  </a:lnTo>
                  <a:lnTo>
                    <a:pt x="220805" y="237804"/>
                  </a:lnTo>
                  <a:lnTo>
                    <a:pt x="229038" y="217994"/>
                  </a:lnTo>
                  <a:lnTo>
                    <a:pt x="232502" y="180534"/>
                  </a:lnTo>
                  <a:lnTo>
                    <a:pt x="220713" y="117635"/>
                  </a:lnTo>
                  <a:lnTo>
                    <a:pt x="207939" y="98686"/>
                  </a:lnTo>
                  <a:lnTo>
                    <a:pt x="168287" y="61348"/>
                  </a:lnTo>
                  <a:lnTo>
                    <a:pt x="11981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021678" y="5790673"/>
              <a:ext cx="14656" cy="126343"/>
            </a:xfrm>
            <a:custGeom>
              <a:avLst/>
              <a:gdLst/>
              <a:ahLst/>
              <a:cxnLst/>
              <a:rect l="0" t="0" r="0" b="0"/>
              <a:pathLst>
                <a:path w="14656" h="126343">
                  <a:moveTo>
                    <a:pt x="0" y="0"/>
                  </a:moveTo>
                  <a:lnTo>
                    <a:pt x="14655" y="53028"/>
                  </a:lnTo>
                  <a:lnTo>
                    <a:pt x="13571" y="8993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1305533" y="5822259"/>
            <a:ext cx="16668" cy="126343"/>
          </a:xfrm>
          <a:custGeom>
            <a:avLst/>
            <a:gdLst/>
            <a:ahLst/>
            <a:cxnLst/>
            <a:rect l="0" t="0" r="0" b="0"/>
            <a:pathLst>
              <a:path w="16668" h="126343">
                <a:moveTo>
                  <a:pt x="0" y="0"/>
                </a:moveTo>
                <a:lnTo>
                  <a:pt x="11179" y="11178"/>
                </a:lnTo>
                <a:lnTo>
                  <a:pt x="16667" y="32264"/>
                </a:lnTo>
                <a:lnTo>
                  <a:pt x="16637" y="70781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" name="Group 183"/>
          <p:cNvGrpSpPr/>
          <p:nvPr/>
        </p:nvGrpSpPr>
        <p:grpSpPr>
          <a:xfrm>
            <a:off x="5963001" y="3080167"/>
            <a:ext cx="2017601" cy="841722"/>
            <a:chOff x="5963001" y="3080167"/>
            <a:chExt cx="2017601" cy="841722"/>
          </a:xfrm>
        </p:grpSpPr>
        <p:sp>
          <p:nvSpPr>
            <p:cNvPr id="169" name="Freeform 168"/>
            <p:cNvSpPr/>
            <p:nvPr/>
          </p:nvSpPr>
          <p:spPr>
            <a:xfrm>
              <a:off x="6003844" y="3192915"/>
              <a:ext cx="203669" cy="268051"/>
            </a:xfrm>
            <a:custGeom>
              <a:avLst/>
              <a:gdLst/>
              <a:ahLst/>
              <a:cxnLst/>
              <a:rect l="0" t="0" r="0" b="0"/>
              <a:pathLst>
                <a:path w="203669" h="268051">
                  <a:moveTo>
                    <a:pt x="92156" y="28805"/>
                  </a:moveTo>
                  <a:lnTo>
                    <a:pt x="37111" y="53999"/>
                  </a:lnTo>
                  <a:lnTo>
                    <a:pt x="12319" y="62619"/>
                  </a:lnTo>
                  <a:lnTo>
                    <a:pt x="5006" y="60706"/>
                  </a:lnTo>
                  <a:lnTo>
                    <a:pt x="1301" y="54752"/>
                  </a:lnTo>
                  <a:lnTo>
                    <a:pt x="0" y="46103"/>
                  </a:lnTo>
                  <a:lnTo>
                    <a:pt x="2643" y="37997"/>
                  </a:lnTo>
                  <a:lnTo>
                    <a:pt x="14938" y="22752"/>
                  </a:lnTo>
                  <a:lnTo>
                    <a:pt x="41590" y="6604"/>
                  </a:lnTo>
                  <a:lnTo>
                    <a:pt x="77303" y="0"/>
                  </a:lnTo>
                  <a:lnTo>
                    <a:pt x="111932" y="3632"/>
                  </a:lnTo>
                  <a:lnTo>
                    <a:pt x="130581" y="12158"/>
                  </a:lnTo>
                  <a:lnTo>
                    <a:pt x="138829" y="17707"/>
                  </a:lnTo>
                  <a:lnTo>
                    <a:pt x="141989" y="24916"/>
                  </a:lnTo>
                  <a:lnTo>
                    <a:pt x="141755" y="33231"/>
                  </a:lnTo>
                  <a:lnTo>
                    <a:pt x="135257" y="50659"/>
                  </a:lnTo>
                  <a:lnTo>
                    <a:pt x="105400" y="88109"/>
                  </a:lnTo>
                  <a:lnTo>
                    <a:pt x="105664" y="92908"/>
                  </a:lnTo>
                  <a:lnTo>
                    <a:pt x="110520" y="96107"/>
                  </a:lnTo>
                  <a:lnTo>
                    <a:pt x="155188" y="111237"/>
                  </a:lnTo>
                  <a:lnTo>
                    <a:pt x="178813" y="129788"/>
                  </a:lnTo>
                  <a:lnTo>
                    <a:pt x="193451" y="147386"/>
                  </a:lnTo>
                  <a:lnTo>
                    <a:pt x="201517" y="170025"/>
                  </a:lnTo>
                  <a:lnTo>
                    <a:pt x="203668" y="182613"/>
                  </a:lnTo>
                  <a:lnTo>
                    <a:pt x="199818" y="205958"/>
                  </a:lnTo>
                  <a:lnTo>
                    <a:pt x="184497" y="235713"/>
                  </a:lnTo>
                  <a:lnTo>
                    <a:pt x="170631" y="250615"/>
                  </a:lnTo>
                  <a:lnTo>
                    <a:pt x="152770" y="261138"/>
                  </a:lnTo>
                  <a:lnTo>
                    <a:pt x="117395" y="268050"/>
                  </a:lnTo>
                  <a:lnTo>
                    <a:pt x="82867" y="264509"/>
                  </a:lnTo>
                  <a:lnTo>
                    <a:pt x="64241" y="256005"/>
                  </a:lnTo>
                  <a:lnTo>
                    <a:pt x="43720" y="244302"/>
                  </a:lnTo>
                  <a:lnTo>
                    <a:pt x="28985" y="239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443440" y="317960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68552"/>
                  </a:lnTo>
                  <a:lnTo>
                    <a:pt x="10400" y="22462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290263" y="3190134"/>
              <a:ext cx="132121" cy="160413"/>
            </a:xfrm>
            <a:custGeom>
              <a:avLst/>
              <a:gdLst/>
              <a:ahLst/>
              <a:cxnLst/>
              <a:rect l="0" t="0" r="0" b="0"/>
              <a:pathLst>
                <a:path w="132121" h="160413">
                  <a:moveTo>
                    <a:pt x="132120" y="105285"/>
                  </a:moveTo>
                  <a:lnTo>
                    <a:pt x="114139" y="120926"/>
                  </a:lnTo>
                  <a:lnTo>
                    <a:pt x="57766" y="150958"/>
                  </a:lnTo>
                  <a:lnTo>
                    <a:pt x="37073" y="159899"/>
                  </a:lnTo>
                  <a:lnTo>
                    <a:pt x="27811" y="160412"/>
                  </a:lnTo>
                  <a:lnTo>
                    <a:pt x="11281" y="154743"/>
                  </a:lnTo>
                  <a:lnTo>
                    <a:pt x="5937" y="146446"/>
                  </a:lnTo>
                  <a:lnTo>
                    <a:pt x="0" y="121629"/>
                  </a:lnTo>
                  <a:lnTo>
                    <a:pt x="4208" y="60817"/>
                  </a:lnTo>
                  <a:lnTo>
                    <a:pt x="8432" y="26599"/>
                  </a:lnTo>
                  <a:lnTo>
                    <a:pt x="163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90715" y="3484932"/>
              <a:ext cx="515897" cy="21058"/>
            </a:xfrm>
            <a:custGeom>
              <a:avLst/>
              <a:gdLst/>
              <a:ahLst/>
              <a:cxnLst/>
              <a:rect l="0" t="0" r="0" b="0"/>
              <a:pathLst>
                <a:path w="515897" h="21058">
                  <a:moveTo>
                    <a:pt x="515896" y="0"/>
                  </a:moveTo>
                  <a:lnTo>
                    <a:pt x="457279" y="5589"/>
                  </a:lnTo>
                  <a:lnTo>
                    <a:pt x="401935" y="10723"/>
                  </a:lnTo>
                  <a:lnTo>
                    <a:pt x="352929" y="17475"/>
                  </a:lnTo>
                  <a:lnTo>
                    <a:pt x="300194" y="19996"/>
                  </a:lnTo>
                  <a:lnTo>
                    <a:pt x="240634" y="20743"/>
                  </a:lnTo>
                  <a:lnTo>
                    <a:pt x="182043" y="19794"/>
                  </a:lnTo>
                  <a:lnTo>
                    <a:pt x="119667" y="12706"/>
                  </a:lnTo>
                  <a:lnTo>
                    <a:pt x="64313" y="14293"/>
                  </a:lnTo>
                  <a:lnTo>
                    <a:pt x="23345" y="190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963001" y="3632893"/>
              <a:ext cx="183491" cy="288996"/>
            </a:xfrm>
            <a:custGeom>
              <a:avLst/>
              <a:gdLst/>
              <a:ahLst/>
              <a:cxnLst/>
              <a:rect l="0" t="0" r="0" b="0"/>
              <a:pathLst>
                <a:path w="183491" h="288996">
                  <a:moveTo>
                    <a:pt x="164584" y="20495"/>
                  </a:moveTo>
                  <a:lnTo>
                    <a:pt x="111557" y="5841"/>
                  </a:lnTo>
                  <a:lnTo>
                    <a:pt x="61346" y="703"/>
                  </a:lnTo>
                  <a:lnTo>
                    <a:pt x="34083" y="0"/>
                  </a:lnTo>
                  <a:lnTo>
                    <a:pt x="23771" y="4492"/>
                  </a:lnTo>
                  <a:lnTo>
                    <a:pt x="9194" y="21961"/>
                  </a:lnTo>
                  <a:lnTo>
                    <a:pt x="0" y="58104"/>
                  </a:lnTo>
                  <a:lnTo>
                    <a:pt x="2865" y="92860"/>
                  </a:lnTo>
                  <a:lnTo>
                    <a:pt x="7638" y="99154"/>
                  </a:lnTo>
                  <a:lnTo>
                    <a:pt x="14330" y="102180"/>
                  </a:lnTo>
                  <a:lnTo>
                    <a:pt x="22301" y="103028"/>
                  </a:lnTo>
                  <a:lnTo>
                    <a:pt x="37397" y="97731"/>
                  </a:lnTo>
                  <a:lnTo>
                    <a:pt x="44697" y="93043"/>
                  </a:lnTo>
                  <a:lnTo>
                    <a:pt x="65288" y="90953"/>
                  </a:lnTo>
                  <a:lnTo>
                    <a:pt x="111045" y="99144"/>
                  </a:lnTo>
                  <a:lnTo>
                    <a:pt x="137673" y="114248"/>
                  </a:lnTo>
                  <a:lnTo>
                    <a:pt x="149894" y="130014"/>
                  </a:lnTo>
                  <a:lnTo>
                    <a:pt x="171055" y="186216"/>
                  </a:lnTo>
                  <a:lnTo>
                    <a:pt x="182414" y="233645"/>
                  </a:lnTo>
                  <a:lnTo>
                    <a:pt x="183490" y="246823"/>
                  </a:lnTo>
                  <a:lnTo>
                    <a:pt x="178446" y="267704"/>
                  </a:lnTo>
                  <a:lnTo>
                    <a:pt x="173825" y="276548"/>
                  </a:lnTo>
                  <a:lnTo>
                    <a:pt x="166066" y="282444"/>
                  </a:lnTo>
                  <a:lnTo>
                    <a:pt x="144966" y="288995"/>
                  </a:lnTo>
                  <a:lnTo>
                    <a:pt x="106778" y="287094"/>
                  </a:lnTo>
                  <a:lnTo>
                    <a:pt x="69828" y="273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274984" y="364286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2" y="27556"/>
                  </a:lnTo>
                  <a:lnTo>
                    <a:pt x="11179" y="83779"/>
                  </a:lnTo>
                  <a:lnTo>
                    <a:pt x="10657" y="145880"/>
                  </a:lnTo>
                  <a:lnTo>
                    <a:pt x="4978" y="197122"/>
                  </a:lnTo>
                  <a:lnTo>
                    <a:pt x="2213" y="22564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685595" y="3421761"/>
              <a:ext cx="252686" cy="10530"/>
            </a:xfrm>
            <a:custGeom>
              <a:avLst/>
              <a:gdLst/>
              <a:ahLst/>
              <a:cxnLst/>
              <a:rect l="0" t="0" r="0" b="0"/>
              <a:pathLst>
                <a:path w="252686" h="10530">
                  <a:moveTo>
                    <a:pt x="252685" y="0"/>
                  </a:moveTo>
                  <a:lnTo>
                    <a:pt x="215207" y="8333"/>
                  </a:lnTo>
                  <a:lnTo>
                    <a:pt x="158194" y="10095"/>
                  </a:lnTo>
                  <a:lnTo>
                    <a:pt x="99013" y="10443"/>
                  </a:lnTo>
                  <a:lnTo>
                    <a:pt x="42262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685595" y="3548103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7139" y="0"/>
                  </a:lnTo>
                  <a:lnTo>
                    <a:pt x="4421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780352" y="3120663"/>
              <a:ext cx="100201" cy="153700"/>
            </a:xfrm>
            <a:custGeom>
              <a:avLst/>
              <a:gdLst/>
              <a:ahLst/>
              <a:cxnLst/>
              <a:rect l="0" t="0" r="0" b="0"/>
              <a:pathLst>
                <a:path w="100201" h="153700">
                  <a:moveTo>
                    <a:pt x="0" y="48414"/>
                  </a:moveTo>
                  <a:lnTo>
                    <a:pt x="5589" y="31647"/>
                  </a:lnTo>
                  <a:lnTo>
                    <a:pt x="17691" y="17176"/>
                  </a:lnTo>
                  <a:lnTo>
                    <a:pt x="25833" y="10041"/>
                  </a:lnTo>
                  <a:lnTo>
                    <a:pt x="47356" y="2114"/>
                  </a:lnTo>
                  <a:lnTo>
                    <a:pt x="59646" y="0"/>
                  </a:lnTo>
                  <a:lnTo>
                    <a:pt x="79542" y="3890"/>
                  </a:lnTo>
                  <a:lnTo>
                    <a:pt x="88124" y="8203"/>
                  </a:lnTo>
                  <a:lnTo>
                    <a:pt x="93844" y="15758"/>
                  </a:lnTo>
                  <a:lnTo>
                    <a:pt x="100200" y="36630"/>
                  </a:lnTo>
                  <a:lnTo>
                    <a:pt x="98386" y="46407"/>
                  </a:lnTo>
                  <a:lnTo>
                    <a:pt x="87010" y="63510"/>
                  </a:lnTo>
                  <a:lnTo>
                    <a:pt x="67137" y="72671"/>
                  </a:lnTo>
                  <a:lnTo>
                    <a:pt x="55287" y="75114"/>
                  </a:lnTo>
                  <a:lnTo>
                    <a:pt x="47387" y="81422"/>
                  </a:lnTo>
                  <a:lnTo>
                    <a:pt x="38608" y="100909"/>
                  </a:lnTo>
                  <a:lnTo>
                    <a:pt x="37827" y="122048"/>
                  </a:lnTo>
                  <a:lnTo>
                    <a:pt x="42114" y="15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854052" y="3348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323215" y="3080167"/>
              <a:ext cx="249642" cy="275681"/>
            </a:xfrm>
            <a:custGeom>
              <a:avLst/>
              <a:gdLst/>
              <a:ahLst/>
              <a:cxnLst/>
              <a:rect l="0" t="0" r="0" b="0"/>
              <a:pathLst>
                <a:path w="249642" h="275681">
                  <a:moveTo>
                    <a:pt x="225718" y="57325"/>
                  </a:moveTo>
                  <a:lnTo>
                    <a:pt x="171843" y="39367"/>
                  </a:lnTo>
                  <a:lnTo>
                    <a:pt x="114681" y="22176"/>
                  </a:lnTo>
                  <a:lnTo>
                    <a:pt x="57890" y="4675"/>
                  </a:lnTo>
                  <a:lnTo>
                    <a:pt x="36484" y="0"/>
                  </a:lnTo>
                  <a:lnTo>
                    <a:pt x="15271" y="1822"/>
                  </a:lnTo>
                  <a:lnTo>
                    <a:pt x="8211" y="7454"/>
                  </a:lnTo>
                  <a:lnTo>
                    <a:pt x="367" y="26191"/>
                  </a:lnTo>
                  <a:lnTo>
                    <a:pt x="0" y="46997"/>
                  </a:lnTo>
                  <a:lnTo>
                    <a:pt x="9295" y="100128"/>
                  </a:lnTo>
                  <a:lnTo>
                    <a:pt x="19003" y="144227"/>
                  </a:lnTo>
                  <a:lnTo>
                    <a:pt x="23567" y="151524"/>
                  </a:lnTo>
                  <a:lnTo>
                    <a:pt x="28950" y="154050"/>
                  </a:lnTo>
                  <a:lnTo>
                    <a:pt x="34877" y="153393"/>
                  </a:lnTo>
                  <a:lnTo>
                    <a:pt x="47703" y="146425"/>
                  </a:lnTo>
                  <a:lnTo>
                    <a:pt x="71197" y="132468"/>
                  </a:lnTo>
                  <a:lnTo>
                    <a:pt x="92701" y="125817"/>
                  </a:lnTo>
                  <a:lnTo>
                    <a:pt x="135352" y="123242"/>
                  </a:lnTo>
                  <a:lnTo>
                    <a:pt x="185511" y="132260"/>
                  </a:lnTo>
                  <a:lnTo>
                    <a:pt x="210187" y="139762"/>
                  </a:lnTo>
                  <a:lnTo>
                    <a:pt x="228954" y="150896"/>
                  </a:lnTo>
                  <a:lnTo>
                    <a:pt x="241974" y="166762"/>
                  </a:lnTo>
                  <a:lnTo>
                    <a:pt x="247084" y="175907"/>
                  </a:lnTo>
                  <a:lnTo>
                    <a:pt x="249641" y="195426"/>
                  </a:lnTo>
                  <a:lnTo>
                    <a:pt x="245709" y="214629"/>
                  </a:lnTo>
                  <a:lnTo>
                    <a:pt x="236163" y="230963"/>
                  </a:lnTo>
                  <a:lnTo>
                    <a:pt x="206455" y="253313"/>
                  </a:lnTo>
                  <a:lnTo>
                    <a:pt x="173607" y="269163"/>
                  </a:lnTo>
                  <a:lnTo>
                    <a:pt x="136058" y="275680"/>
                  </a:lnTo>
                  <a:lnTo>
                    <a:pt x="82618" y="269476"/>
                  </a:lnTo>
                  <a:lnTo>
                    <a:pt x="25676" y="2573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658545" y="3105906"/>
              <a:ext cx="262031" cy="227242"/>
            </a:xfrm>
            <a:custGeom>
              <a:avLst/>
              <a:gdLst/>
              <a:ahLst/>
              <a:cxnLst/>
              <a:rect l="0" t="0" r="0" b="0"/>
              <a:pathLst>
                <a:path w="262031" h="227242">
                  <a:moveTo>
                    <a:pt x="132543" y="31586"/>
                  </a:moveTo>
                  <a:lnTo>
                    <a:pt x="115775" y="25997"/>
                  </a:lnTo>
                  <a:lnTo>
                    <a:pt x="98184" y="26372"/>
                  </a:lnTo>
                  <a:lnTo>
                    <a:pt x="78668" y="31608"/>
                  </a:lnTo>
                  <a:lnTo>
                    <a:pt x="40663" y="54034"/>
                  </a:lnTo>
                  <a:lnTo>
                    <a:pt x="25027" y="69639"/>
                  </a:lnTo>
                  <a:lnTo>
                    <a:pt x="10279" y="92172"/>
                  </a:lnTo>
                  <a:lnTo>
                    <a:pt x="0" y="131166"/>
                  </a:lnTo>
                  <a:lnTo>
                    <a:pt x="2544" y="166766"/>
                  </a:lnTo>
                  <a:lnTo>
                    <a:pt x="10815" y="185643"/>
                  </a:lnTo>
                  <a:lnTo>
                    <a:pt x="16296" y="193952"/>
                  </a:lnTo>
                  <a:lnTo>
                    <a:pt x="46367" y="216824"/>
                  </a:lnTo>
                  <a:lnTo>
                    <a:pt x="90502" y="227241"/>
                  </a:lnTo>
                  <a:lnTo>
                    <a:pt x="129445" y="224739"/>
                  </a:lnTo>
                  <a:lnTo>
                    <a:pt x="172875" y="212243"/>
                  </a:lnTo>
                  <a:lnTo>
                    <a:pt x="235323" y="168143"/>
                  </a:lnTo>
                  <a:lnTo>
                    <a:pt x="249583" y="153109"/>
                  </a:lnTo>
                  <a:lnTo>
                    <a:pt x="259820" y="134729"/>
                  </a:lnTo>
                  <a:lnTo>
                    <a:pt x="262030" y="111742"/>
                  </a:lnTo>
                  <a:lnTo>
                    <a:pt x="257943" y="87098"/>
                  </a:lnTo>
                  <a:lnTo>
                    <a:pt x="248328" y="64447"/>
                  </a:lnTo>
                  <a:lnTo>
                    <a:pt x="224172" y="37553"/>
                  </a:lnTo>
                  <a:lnTo>
                    <a:pt x="184568" y="15910"/>
                  </a:lnTo>
                  <a:lnTo>
                    <a:pt x="1325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169907" y="3390176"/>
              <a:ext cx="810695" cy="21058"/>
            </a:xfrm>
            <a:custGeom>
              <a:avLst/>
              <a:gdLst/>
              <a:ahLst/>
              <a:cxnLst/>
              <a:rect l="0" t="0" r="0" b="0"/>
              <a:pathLst>
                <a:path w="810695" h="21058">
                  <a:moveTo>
                    <a:pt x="810694" y="21057"/>
                  </a:moveTo>
                  <a:lnTo>
                    <a:pt x="761763" y="21057"/>
                  </a:lnTo>
                  <a:lnTo>
                    <a:pt x="713917" y="21057"/>
                  </a:lnTo>
                  <a:lnTo>
                    <a:pt x="662697" y="21057"/>
                  </a:lnTo>
                  <a:lnTo>
                    <a:pt x="610476" y="21057"/>
                  </a:lnTo>
                  <a:lnTo>
                    <a:pt x="557958" y="21057"/>
                  </a:lnTo>
                  <a:lnTo>
                    <a:pt x="502233" y="21057"/>
                  </a:lnTo>
                  <a:lnTo>
                    <a:pt x="444387" y="17937"/>
                  </a:lnTo>
                  <a:lnTo>
                    <a:pt x="390203" y="12724"/>
                  </a:lnTo>
                  <a:lnTo>
                    <a:pt x="333985" y="11179"/>
                  </a:lnTo>
                  <a:lnTo>
                    <a:pt x="275992" y="10721"/>
                  </a:lnTo>
                  <a:lnTo>
                    <a:pt x="221765" y="7466"/>
                  </a:lnTo>
                  <a:lnTo>
                    <a:pt x="171773" y="2212"/>
                  </a:lnTo>
                  <a:lnTo>
                    <a:pt x="112959" y="437"/>
                  </a:lnTo>
                  <a:lnTo>
                    <a:pt x="56281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359419" y="3527480"/>
              <a:ext cx="183374" cy="252251"/>
            </a:xfrm>
            <a:custGeom>
              <a:avLst/>
              <a:gdLst/>
              <a:ahLst/>
              <a:cxnLst/>
              <a:rect l="0" t="0" r="0" b="0"/>
              <a:pathLst>
                <a:path w="183374" h="252251">
                  <a:moveTo>
                    <a:pt x="0" y="10095"/>
                  </a:moveTo>
                  <a:lnTo>
                    <a:pt x="37478" y="1761"/>
                  </a:lnTo>
                  <a:lnTo>
                    <a:pt x="94491" y="0"/>
                  </a:lnTo>
                  <a:lnTo>
                    <a:pt x="152503" y="822"/>
                  </a:lnTo>
                  <a:lnTo>
                    <a:pt x="176574" y="5193"/>
                  </a:lnTo>
                  <a:lnTo>
                    <a:pt x="182057" y="9167"/>
                  </a:lnTo>
                  <a:lnTo>
                    <a:pt x="183373" y="14156"/>
                  </a:lnTo>
                  <a:lnTo>
                    <a:pt x="181910" y="19821"/>
                  </a:lnTo>
                  <a:lnTo>
                    <a:pt x="150475" y="74811"/>
                  </a:lnTo>
                  <a:lnTo>
                    <a:pt x="111959" y="137742"/>
                  </a:lnTo>
                  <a:lnTo>
                    <a:pt x="77164" y="198162"/>
                  </a:lnTo>
                  <a:lnTo>
                    <a:pt x="42115" y="252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23322" y="3474404"/>
              <a:ext cx="249667" cy="317291"/>
            </a:xfrm>
            <a:custGeom>
              <a:avLst/>
              <a:gdLst/>
              <a:ahLst/>
              <a:cxnLst/>
              <a:rect l="0" t="0" r="0" b="0"/>
              <a:pathLst>
                <a:path w="249667" h="317291">
                  <a:moveTo>
                    <a:pt x="178294" y="0"/>
                  </a:moveTo>
                  <a:lnTo>
                    <a:pt x="150738" y="7235"/>
                  </a:lnTo>
                  <a:lnTo>
                    <a:pt x="94516" y="9877"/>
                  </a:lnTo>
                  <a:lnTo>
                    <a:pt x="38003" y="10399"/>
                  </a:lnTo>
                  <a:lnTo>
                    <a:pt x="16117" y="16710"/>
                  </a:lnTo>
                  <a:lnTo>
                    <a:pt x="7005" y="21669"/>
                  </a:lnTo>
                  <a:lnTo>
                    <a:pt x="2100" y="28484"/>
                  </a:lnTo>
                  <a:lnTo>
                    <a:pt x="0" y="36537"/>
                  </a:lnTo>
                  <a:lnTo>
                    <a:pt x="570" y="92115"/>
                  </a:lnTo>
                  <a:lnTo>
                    <a:pt x="13976" y="147051"/>
                  </a:lnTo>
                  <a:lnTo>
                    <a:pt x="18446" y="150677"/>
                  </a:lnTo>
                  <a:lnTo>
                    <a:pt x="23766" y="149584"/>
                  </a:lnTo>
                  <a:lnTo>
                    <a:pt x="69019" y="118200"/>
                  </a:lnTo>
                  <a:lnTo>
                    <a:pt x="92293" y="112195"/>
                  </a:lnTo>
                  <a:lnTo>
                    <a:pt x="152065" y="120695"/>
                  </a:lnTo>
                  <a:lnTo>
                    <a:pt x="187290" y="130258"/>
                  </a:lnTo>
                  <a:lnTo>
                    <a:pt x="206079" y="143290"/>
                  </a:lnTo>
                  <a:lnTo>
                    <a:pt x="221059" y="160781"/>
                  </a:lnTo>
                  <a:lnTo>
                    <a:pt x="244136" y="210945"/>
                  </a:lnTo>
                  <a:lnTo>
                    <a:pt x="249666" y="247856"/>
                  </a:lnTo>
                  <a:lnTo>
                    <a:pt x="244720" y="268476"/>
                  </a:lnTo>
                  <a:lnTo>
                    <a:pt x="240126" y="277249"/>
                  </a:lnTo>
                  <a:lnTo>
                    <a:pt x="211303" y="300777"/>
                  </a:lnTo>
                  <a:lnTo>
                    <a:pt x="167538" y="316976"/>
                  </a:lnTo>
                  <a:lnTo>
                    <a:pt x="112262" y="317290"/>
                  </a:lnTo>
                  <a:lnTo>
                    <a:pt x="8353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5380675" y="4274570"/>
            <a:ext cx="3440660" cy="610654"/>
            <a:chOff x="5380675" y="4274570"/>
            <a:chExt cx="3440660" cy="610654"/>
          </a:xfrm>
        </p:grpSpPr>
        <p:sp>
          <p:nvSpPr>
            <p:cNvPr id="185" name="Freeform 184"/>
            <p:cNvSpPr/>
            <p:nvPr/>
          </p:nvSpPr>
          <p:spPr>
            <a:xfrm>
              <a:off x="5380675" y="4499964"/>
              <a:ext cx="276469" cy="372018"/>
            </a:xfrm>
            <a:custGeom>
              <a:avLst/>
              <a:gdLst/>
              <a:ahLst/>
              <a:cxnLst/>
              <a:rect l="0" t="0" r="0" b="0"/>
              <a:pathLst>
                <a:path w="276469" h="372018">
                  <a:moveTo>
                    <a:pt x="73086" y="37818"/>
                  </a:moveTo>
                  <a:lnTo>
                    <a:pt x="63511" y="61864"/>
                  </a:lnTo>
                  <a:lnTo>
                    <a:pt x="33683" y="97411"/>
                  </a:lnTo>
                  <a:lnTo>
                    <a:pt x="25760" y="100943"/>
                  </a:lnTo>
                  <a:lnTo>
                    <a:pt x="7599" y="101749"/>
                  </a:lnTo>
                  <a:lnTo>
                    <a:pt x="2522" y="97986"/>
                  </a:lnTo>
                  <a:lnTo>
                    <a:pt x="307" y="91968"/>
                  </a:lnTo>
                  <a:lnTo>
                    <a:pt x="0" y="84447"/>
                  </a:lnTo>
                  <a:lnTo>
                    <a:pt x="10747" y="57093"/>
                  </a:lnTo>
                  <a:lnTo>
                    <a:pt x="48901" y="10202"/>
                  </a:lnTo>
                  <a:lnTo>
                    <a:pt x="68966" y="2148"/>
                  </a:lnTo>
                  <a:lnTo>
                    <a:pt x="80868" y="0"/>
                  </a:lnTo>
                  <a:lnTo>
                    <a:pt x="100331" y="3852"/>
                  </a:lnTo>
                  <a:lnTo>
                    <a:pt x="124443" y="19175"/>
                  </a:lnTo>
                  <a:lnTo>
                    <a:pt x="139195" y="34212"/>
                  </a:lnTo>
                  <a:lnTo>
                    <a:pt x="169197" y="89755"/>
                  </a:lnTo>
                  <a:lnTo>
                    <a:pt x="171174" y="111204"/>
                  </a:lnTo>
                  <a:lnTo>
                    <a:pt x="162912" y="153570"/>
                  </a:lnTo>
                  <a:lnTo>
                    <a:pt x="147795" y="179610"/>
                  </a:lnTo>
                  <a:lnTo>
                    <a:pt x="139270" y="184988"/>
                  </a:lnTo>
                  <a:lnTo>
                    <a:pt x="117319" y="190964"/>
                  </a:lnTo>
                  <a:lnTo>
                    <a:pt x="107254" y="190218"/>
                  </a:lnTo>
                  <a:lnTo>
                    <a:pt x="89832" y="183150"/>
                  </a:lnTo>
                  <a:lnTo>
                    <a:pt x="87759" y="179160"/>
                  </a:lnTo>
                  <a:lnTo>
                    <a:pt x="89887" y="175330"/>
                  </a:lnTo>
                  <a:lnTo>
                    <a:pt x="94815" y="171607"/>
                  </a:lnTo>
                  <a:lnTo>
                    <a:pt x="124108" y="166367"/>
                  </a:lnTo>
                  <a:lnTo>
                    <a:pt x="146065" y="171380"/>
                  </a:lnTo>
                  <a:lnTo>
                    <a:pt x="206774" y="198575"/>
                  </a:lnTo>
                  <a:lnTo>
                    <a:pt x="244633" y="232383"/>
                  </a:lnTo>
                  <a:lnTo>
                    <a:pt x="269925" y="270443"/>
                  </a:lnTo>
                  <a:lnTo>
                    <a:pt x="274502" y="280639"/>
                  </a:lnTo>
                  <a:lnTo>
                    <a:pt x="276468" y="301326"/>
                  </a:lnTo>
                  <a:lnTo>
                    <a:pt x="272273" y="321049"/>
                  </a:lnTo>
                  <a:lnTo>
                    <a:pt x="262609" y="337613"/>
                  </a:lnTo>
                  <a:lnTo>
                    <a:pt x="244277" y="349655"/>
                  </a:lnTo>
                  <a:lnTo>
                    <a:pt x="188090" y="369522"/>
                  </a:lnTo>
                  <a:lnTo>
                    <a:pt x="150185" y="372017"/>
                  </a:lnTo>
                  <a:lnTo>
                    <a:pt x="94591" y="359873"/>
                  </a:lnTo>
                  <a:lnTo>
                    <a:pt x="41501" y="332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822259" y="4548311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48930"/>
                  </a:lnTo>
                  <a:lnTo>
                    <a:pt x="8333" y="99895"/>
                  </a:lnTo>
                  <a:lnTo>
                    <a:pt x="12997" y="153211"/>
                  </a:lnTo>
                  <a:lnTo>
                    <a:pt x="25054" y="213147"/>
                  </a:lnTo>
                  <a:lnTo>
                    <a:pt x="31465" y="268877"/>
                  </a:lnTo>
                  <a:lnTo>
                    <a:pt x="39663" y="31177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681606" y="4537782"/>
              <a:ext cx="182768" cy="178986"/>
            </a:xfrm>
            <a:custGeom>
              <a:avLst/>
              <a:gdLst/>
              <a:ahLst/>
              <a:cxnLst/>
              <a:rect l="0" t="0" r="0" b="0"/>
              <a:pathLst>
                <a:path w="182768" h="178986">
                  <a:moveTo>
                    <a:pt x="182767" y="178985"/>
                  </a:moveTo>
                  <a:lnTo>
                    <a:pt x="133215" y="164330"/>
                  </a:lnTo>
                  <a:lnTo>
                    <a:pt x="74769" y="167104"/>
                  </a:lnTo>
                  <a:lnTo>
                    <a:pt x="20794" y="162600"/>
                  </a:lnTo>
                  <a:lnTo>
                    <a:pt x="11614" y="156363"/>
                  </a:lnTo>
                  <a:lnTo>
                    <a:pt x="5494" y="147526"/>
                  </a:lnTo>
                  <a:lnTo>
                    <a:pt x="1414" y="136955"/>
                  </a:lnTo>
                  <a:lnTo>
                    <a:pt x="0" y="112732"/>
                  </a:lnTo>
                  <a:lnTo>
                    <a:pt x="11690" y="53623"/>
                  </a:lnTo>
                  <a:lnTo>
                    <a:pt x="25015" y="16961"/>
                  </a:lnTo>
                  <a:lnTo>
                    <a:pt x="353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022300" y="4643067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73700" y="0"/>
                  </a:moveTo>
                  <a:lnTo>
                    <a:pt x="48506" y="53875"/>
                  </a:lnTo>
                  <a:lnTo>
                    <a:pt x="22867" y="11103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01243" y="4622010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59593" y="49498"/>
                  </a:lnTo>
                  <a:lnTo>
                    <a:pt x="122831" y="112313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201285" y="4579896"/>
              <a:ext cx="186189" cy="273742"/>
            </a:xfrm>
            <a:custGeom>
              <a:avLst/>
              <a:gdLst/>
              <a:ahLst/>
              <a:cxnLst/>
              <a:rect l="0" t="0" r="0" b="0"/>
              <a:pathLst>
                <a:path w="186189" h="273742">
                  <a:moveTo>
                    <a:pt x="0" y="0"/>
                  </a:moveTo>
                  <a:lnTo>
                    <a:pt x="58617" y="0"/>
                  </a:lnTo>
                  <a:lnTo>
                    <a:pt x="118333" y="8334"/>
                  </a:lnTo>
                  <a:lnTo>
                    <a:pt x="172463" y="10095"/>
                  </a:lnTo>
                  <a:lnTo>
                    <a:pt x="180486" y="14919"/>
                  </a:lnTo>
                  <a:lnTo>
                    <a:pt x="184665" y="22814"/>
                  </a:lnTo>
                  <a:lnTo>
                    <a:pt x="186188" y="42895"/>
                  </a:lnTo>
                  <a:lnTo>
                    <a:pt x="174575" y="94859"/>
                  </a:lnTo>
                  <a:lnTo>
                    <a:pt x="154023" y="145296"/>
                  </a:lnTo>
                  <a:lnTo>
                    <a:pt x="137486" y="200319"/>
                  </a:lnTo>
                  <a:lnTo>
                    <a:pt x="118987" y="263483"/>
                  </a:lnTo>
                  <a:lnTo>
                    <a:pt x="11581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445286" y="4579896"/>
              <a:ext cx="226903" cy="273349"/>
            </a:xfrm>
            <a:custGeom>
              <a:avLst/>
              <a:gdLst/>
              <a:ahLst/>
              <a:cxnLst/>
              <a:rect l="0" t="0" r="0" b="0"/>
              <a:pathLst>
                <a:path w="226903" h="273349">
                  <a:moveTo>
                    <a:pt x="135025" y="0"/>
                  </a:moveTo>
                  <a:lnTo>
                    <a:pt x="92333" y="3119"/>
                  </a:lnTo>
                  <a:lnTo>
                    <a:pt x="71596" y="6066"/>
                  </a:lnTo>
                  <a:lnTo>
                    <a:pt x="29689" y="4664"/>
                  </a:lnTo>
                  <a:lnTo>
                    <a:pt x="19177" y="6619"/>
                  </a:lnTo>
                  <a:lnTo>
                    <a:pt x="12170" y="12601"/>
                  </a:lnTo>
                  <a:lnTo>
                    <a:pt x="4383" y="31727"/>
                  </a:lnTo>
                  <a:lnTo>
                    <a:pt x="0" y="68802"/>
                  </a:lnTo>
                  <a:lnTo>
                    <a:pt x="4064" y="76284"/>
                  </a:lnTo>
                  <a:lnTo>
                    <a:pt x="11453" y="80102"/>
                  </a:lnTo>
                  <a:lnTo>
                    <a:pt x="30971" y="81224"/>
                  </a:lnTo>
                  <a:lnTo>
                    <a:pt x="93019" y="68448"/>
                  </a:lnTo>
                  <a:lnTo>
                    <a:pt x="114016" y="70586"/>
                  </a:lnTo>
                  <a:lnTo>
                    <a:pt x="156091" y="89896"/>
                  </a:lnTo>
                  <a:lnTo>
                    <a:pt x="186500" y="110604"/>
                  </a:lnTo>
                  <a:lnTo>
                    <a:pt x="209678" y="138447"/>
                  </a:lnTo>
                  <a:lnTo>
                    <a:pt x="220066" y="158628"/>
                  </a:lnTo>
                  <a:lnTo>
                    <a:pt x="226902" y="195310"/>
                  </a:lnTo>
                  <a:lnTo>
                    <a:pt x="223339" y="235814"/>
                  </a:lnTo>
                  <a:lnTo>
                    <a:pt x="214829" y="257275"/>
                  </a:lnTo>
                  <a:lnTo>
                    <a:pt x="209285" y="266273"/>
                  </a:lnTo>
                  <a:lnTo>
                    <a:pt x="200909" y="271102"/>
                  </a:lnTo>
                  <a:lnTo>
                    <a:pt x="179125" y="273348"/>
                  </a:lnTo>
                  <a:lnTo>
                    <a:pt x="140553" y="268035"/>
                  </a:lnTo>
                  <a:lnTo>
                    <a:pt x="119544" y="259117"/>
                  </a:lnTo>
                  <a:lnTo>
                    <a:pt x="92911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875109" y="4537782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7647" y="16789"/>
                  </a:lnTo>
                  <a:lnTo>
                    <a:pt x="96434" y="23333"/>
                  </a:lnTo>
                  <a:lnTo>
                    <a:pt x="38936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896165" y="4646188"/>
              <a:ext cx="221100" cy="38994"/>
            </a:xfrm>
            <a:custGeom>
              <a:avLst/>
              <a:gdLst/>
              <a:ahLst/>
              <a:cxnLst/>
              <a:rect l="0" t="0" r="0" b="0"/>
              <a:pathLst>
                <a:path w="221100" h="38994">
                  <a:moveTo>
                    <a:pt x="221099" y="17936"/>
                  </a:moveTo>
                  <a:lnTo>
                    <a:pt x="209921" y="6758"/>
                  </a:lnTo>
                  <a:lnTo>
                    <a:pt x="191955" y="1269"/>
                  </a:lnTo>
                  <a:lnTo>
                    <a:pt x="168372" y="0"/>
                  </a:lnTo>
                  <a:lnTo>
                    <a:pt x="106892" y="11790"/>
                  </a:lnTo>
                  <a:lnTo>
                    <a:pt x="52855" y="28580"/>
                  </a:lnTo>
                  <a:lnTo>
                    <a:pt x="0" y="38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822466" y="4274570"/>
              <a:ext cx="154123" cy="136871"/>
            </a:xfrm>
            <a:custGeom>
              <a:avLst/>
              <a:gdLst/>
              <a:ahLst/>
              <a:cxnLst/>
              <a:rect l="0" t="0" r="0" b="0"/>
              <a:pathLst>
                <a:path w="154123" h="136871">
                  <a:moveTo>
                    <a:pt x="0" y="0"/>
                  </a:moveTo>
                  <a:lnTo>
                    <a:pt x="58617" y="0"/>
                  </a:lnTo>
                  <a:lnTo>
                    <a:pt x="115214" y="11452"/>
                  </a:lnTo>
                  <a:lnTo>
                    <a:pt x="135434" y="19127"/>
                  </a:lnTo>
                  <a:lnTo>
                    <a:pt x="152220" y="30338"/>
                  </a:lnTo>
                  <a:lnTo>
                    <a:pt x="154122" y="35433"/>
                  </a:lnTo>
                  <a:lnTo>
                    <a:pt x="151881" y="39999"/>
                  </a:lnTo>
                  <a:lnTo>
                    <a:pt x="123068" y="61323"/>
                  </a:lnTo>
                  <a:lnTo>
                    <a:pt x="117140" y="70128"/>
                  </a:lnTo>
                  <a:lnTo>
                    <a:pt x="110555" y="92389"/>
                  </a:lnTo>
                  <a:lnTo>
                    <a:pt x="111137" y="102537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948808" y="44746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320708" y="4358798"/>
              <a:ext cx="284065" cy="460160"/>
            </a:xfrm>
            <a:custGeom>
              <a:avLst/>
              <a:gdLst/>
              <a:ahLst/>
              <a:cxnLst/>
              <a:rect l="0" t="0" r="0" b="0"/>
              <a:pathLst>
                <a:path w="284065" h="460160">
                  <a:moveTo>
                    <a:pt x="186111" y="0"/>
                  </a:moveTo>
                  <a:lnTo>
                    <a:pt x="169343" y="11178"/>
                  </a:lnTo>
                  <a:lnTo>
                    <a:pt x="136559" y="18130"/>
                  </a:lnTo>
                  <a:lnTo>
                    <a:pt x="83559" y="20479"/>
                  </a:lnTo>
                  <a:lnTo>
                    <a:pt x="28030" y="20942"/>
                  </a:lnTo>
                  <a:lnTo>
                    <a:pt x="14043" y="20981"/>
                  </a:lnTo>
                  <a:lnTo>
                    <a:pt x="5888" y="25685"/>
                  </a:lnTo>
                  <a:lnTo>
                    <a:pt x="1621" y="33501"/>
                  </a:lnTo>
                  <a:lnTo>
                    <a:pt x="0" y="53494"/>
                  </a:lnTo>
                  <a:lnTo>
                    <a:pt x="14752" y="115888"/>
                  </a:lnTo>
                  <a:lnTo>
                    <a:pt x="21433" y="136903"/>
                  </a:lnTo>
                  <a:lnTo>
                    <a:pt x="27193" y="142741"/>
                  </a:lnTo>
                  <a:lnTo>
                    <a:pt x="34542" y="145464"/>
                  </a:lnTo>
                  <a:lnTo>
                    <a:pt x="42951" y="146109"/>
                  </a:lnTo>
                  <a:lnTo>
                    <a:pt x="61653" y="140586"/>
                  </a:lnTo>
                  <a:lnTo>
                    <a:pt x="71553" y="135838"/>
                  </a:lnTo>
                  <a:lnTo>
                    <a:pt x="91912" y="133682"/>
                  </a:lnTo>
                  <a:lnTo>
                    <a:pt x="133578" y="141829"/>
                  </a:lnTo>
                  <a:lnTo>
                    <a:pt x="174434" y="163109"/>
                  </a:lnTo>
                  <a:lnTo>
                    <a:pt x="219162" y="202341"/>
                  </a:lnTo>
                  <a:lnTo>
                    <a:pt x="259079" y="261319"/>
                  </a:lnTo>
                  <a:lnTo>
                    <a:pt x="277531" y="297356"/>
                  </a:lnTo>
                  <a:lnTo>
                    <a:pt x="284064" y="325180"/>
                  </a:lnTo>
                  <a:lnTo>
                    <a:pt x="278725" y="387583"/>
                  </a:lnTo>
                  <a:lnTo>
                    <a:pt x="275930" y="402278"/>
                  </a:lnTo>
                  <a:lnTo>
                    <a:pt x="263464" y="424845"/>
                  </a:lnTo>
                  <a:lnTo>
                    <a:pt x="246227" y="441504"/>
                  </a:lnTo>
                  <a:lnTo>
                    <a:pt x="226866" y="452807"/>
                  </a:lnTo>
                  <a:lnTo>
                    <a:pt x="190647" y="460159"/>
                  </a:lnTo>
                  <a:lnTo>
                    <a:pt x="155869" y="456747"/>
                  </a:lnTo>
                  <a:lnTo>
                    <a:pt x="112411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669685" y="4379855"/>
              <a:ext cx="68762" cy="442198"/>
            </a:xfrm>
            <a:custGeom>
              <a:avLst/>
              <a:gdLst/>
              <a:ahLst/>
              <a:cxnLst/>
              <a:rect l="0" t="0" r="0" b="0"/>
              <a:pathLst>
                <a:path w="68762" h="44219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13792" y="138536"/>
                  </a:lnTo>
                  <a:lnTo>
                    <a:pt x="23488" y="189616"/>
                  </a:lnTo>
                  <a:lnTo>
                    <a:pt x="37244" y="246335"/>
                  </a:lnTo>
                  <a:lnTo>
                    <a:pt x="47724" y="296036"/>
                  </a:lnTo>
                  <a:lnTo>
                    <a:pt x="55118" y="347807"/>
                  </a:lnTo>
                  <a:lnTo>
                    <a:pt x="63207" y="406524"/>
                  </a:lnTo>
                  <a:lnTo>
                    <a:pt x="6876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938487" y="4579896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09574" y="5589"/>
                  </a:lnTo>
                  <a:lnTo>
                    <a:pt x="95103" y="17692"/>
                  </a:lnTo>
                  <a:lnTo>
                    <a:pt x="45644" y="75583"/>
                  </a:lnTo>
                  <a:lnTo>
                    <a:pt x="18865" y="12035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906901" y="4558839"/>
              <a:ext cx="157929" cy="168457"/>
            </a:xfrm>
            <a:custGeom>
              <a:avLst/>
              <a:gdLst/>
              <a:ahLst/>
              <a:cxnLst/>
              <a:rect l="0" t="0" r="0" b="0"/>
              <a:pathLst>
                <a:path w="157929" h="168457">
                  <a:moveTo>
                    <a:pt x="0" y="0"/>
                  </a:moveTo>
                  <a:lnTo>
                    <a:pt x="47876" y="45781"/>
                  </a:lnTo>
                  <a:lnTo>
                    <a:pt x="59883" y="63631"/>
                  </a:lnTo>
                  <a:lnTo>
                    <a:pt x="115313" y="127088"/>
                  </a:lnTo>
                  <a:lnTo>
                    <a:pt x="136722" y="151909"/>
                  </a:lnTo>
                  <a:lnTo>
                    <a:pt x="1579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220409" y="4474611"/>
              <a:ext cx="279439" cy="336913"/>
            </a:xfrm>
            <a:custGeom>
              <a:avLst/>
              <a:gdLst/>
              <a:ahLst/>
              <a:cxnLst/>
              <a:rect l="0" t="0" r="0" b="0"/>
              <a:pathLst>
                <a:path w="279439" h="336913">
                  <a:moveTo>
                    <a:pt x="149746" y="0"/>
                  </a:moveTo>
                  <a:lnTo>
                    <a:pt x="122190" y="7236"/>
                  </a:lnTo>
                  <a:lnTo>
                    <a:pt x="69087" y="12998"/>
                  </a:lnTo>
                  <a:lnTo>
                    <a:pt x="24109" y="25054"/>
                  </a:lnTo>
                  <a:lnTo>
                    <a:pt x="15685" y="30741"/>
                  </a:lnTo>
                  <a:lnTo>
                    <a:pt x="3206" y="46418"/>
                  </a:lnTo>
                  <a:lnTo>
                    <a:pt x="0" y="68203"/>
                  </a:lnTo>
                  <a:lnTo>
                    <a:pt x="1884" y="120317"/>
                  </a:lnTo>
                  <a:lnTo>
                    <a:pt x="7798" y="156142"/>
                  </a:lnTo>
                  <a:lnTo>
                    <a:pt x="22550" y="183395"/>
                  </a:lnTo>
                  <a:lnTo>
                    <a:pt x="29854" y="186604"/>
                  </a:lnTo>
                  <a:lnTo>
                    <a:pt x="38233" y="186404"/>
                  </a:lnTo>
                  <a:lnTo>
                    <a:pt x="97481" y="168183"/>
                  </a:lnTo>
                  <a:lnTo>
                    <a:pt x="131921" y="160966"/>
                  </a:lnTo>
                  <a:lnTo>
                    <a:pt x="168641" y="161947"/>
                  </a:lnTo>
                  <a:lnTo>
                    <a:pt x="190900" y="167903"/>
                  </a:lnTo>
                  <a:lnTo>
                    <a:pt x="230665" y="190790"/>
                  </a:lnTo>
                  <a:lnTo>
                    <a:pt x="245371" y="205289"/>
                  </a:lnTo>
                  <a:lnTo>
                    <a:pt x="272039" y="263673"/>
                  </a:lnTo>
                  <a:lnTo>
                    <a:pt x="279358" y="284474"/>
                  </a:lnTo>
                  <a:lnTo>
                    <a:pt x="279438" y="293764"/>
                  </a:lnTo>
                  <a:lnTo>
                    <a:pt x="273288" y="310326"/>
                  </a:lnTo>
                  <a:lnTo>
                    <a:pt x="259636" y="322366"/>
                  </a:lnTo>
                  <a:lnTo>
                    <a:pt x="240700" y="330447"/>
                  </a:lnTo>
                  <a:lnTo>
                    <a:pt x="190416" y="335635"/>
                  </a:lnTo>
                  <a:lnTo>
                    <a:pt x="152438" y="336534"/>
                  </a:lnTo>
                  <a:lnTo>
                    <a:pt x="11816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588429" y="4450545"/>
              <a:ext cx="232906" cy="356613"/>
            </a:xfrm>
            <a:custGeom>
              <a:avLst/>
              <a:gdLst/>
              <a:ahLst/>
              <a:cxnLst/>
              <a:rect l="0" t="0" r="0" b="0"/>
              <a:pathLst>
                <a:path w="232906" h="356613">
                  <a:moveTo>
                    <a:pt x="44939" y="66180"/>
                  </a:moveTo>
                  <a:lnTo>
                    <a:pt x="28171" y="71769"/>
                  </a:lnTo>
                  <a:lnTo>
                    <a:pt x="16820" y="83872"/>
                  </a:lnTo>
                  <a:lnTo>
                    <a:pt x="0" y="125827"/>
                  </a:lnTo>
                  <a:lnTo>
                    <a:pt x="168" y="171071"/>
                  </a:lnTo>
                  <a:lnTo>
                    <a:pt x="10705" y="229186"/>
                  </a:lnTo>
                  <a:lnTo>
                    <a:pt x="27505" y="286561"/>
                  </a:lnTo>
                  <a:lnTo>
                    <a:pt x="43543" y="318651"/>
                  </a:lnTo>
                  <a:lnTo>
                    <a:pt x="68701" y="344797"/>
                  </a:lnTo>
                  <a:lnTo>
                    <a:pt x="91375" y="353786"/>
                  </a:lnTo>
                  <a:lnTo>
                    <a:pt x="115880" y="356612"/>
                  </a:lnTo>
                  <a:lnTo>
                    <a:pt x="170917" y="345903"/>
                  </a:lnTo>
                  <a:lnTo>
                    <a:pt x="189056" y="333221"/>
                  </a:lnTo>
                  <a:lnTo>
                    <a:pt x="203748" y="314716"/>
                  </a:lnTo>
                  <a:lnTo>
                    <a:pt x="226624" y="256764"/>
                  </a:lnTo>
                  <a:lnTo>
                    <a:pt x="232905" y="198149"/>
                  </a:lnTo>
                  <a:lnTo>
                    <a:pt x="231027" y="140298"/>
                  </a:lnTo>
                  <a:lnTo>
                    <a:pt x="214148" y="83810"/>
                  </a:lnTo>
                  <a:lnTo>
                    <a:pt x="181446" y="28121"/>
                  </a:lnTo>
                  <a:lnTo>
                    <a:pt x="166440" y="13000"/>
                  </a:lnTo>
                  <a:lnTo>
                    <a:pt x="148072" y="2380"/>
                  </a:lnTo>
                  <a:lnTo>
                    <a:pt x="125091" y="0"/>
                  </a:lnTo>
                  <a:lnTo>
                    <a:pt x="66845" y="11018"/>
                  </a:lnTo>
                  <a:lnTo>
                    <a:pt x="23882" y="2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5707007" y="5039622"/>
            <a:ext cx="2870689" cy="540482"/>
            <a:chOff x="5707007" y="5039622"/>
            <a:chExt cx="2870689" cy="540482"/>
          </a:xfrm>
        </p:grpSpPr>
        <p:sp>
          <p:nvSpPr>
            <p:cNvPr id="203" name="Freeform 202"/>
            <p:cNvSpPr/>
            <p:nvPr/>
          </p:nvSpPr>
          <p:spPr>
            <a:xfrm>
              <a:off x="5707007" y="5134193"/>
              <a:ext cx="231066" cy="369186"/>
            </a:xfrm>
            <a:custGeom>
              <a:avLst/>
              <a:gdLst/>
              <a:ahLst/>
              <a:cxnLst/>
              <a:rect l="0" t="0" r="0" b="0"/>
              <a:pathLst>
                <a:path w="231066" h="369186">
                  <a:moveTo>
                    <a:pt x="20495" y="56356"/>
                  </a:moveTo>
                  <a:lnTo>
                    <a:pt x="5841" y="105908"/>
                  </a:lnTo>
                  <a:lnTo>
                    <a:pt x="3707" y="109278"/>
                  </a:lnTo>
                  <a:lnTo>
                    <a:pt x="2284" y="106845"/>
                  </a:lnTo>
                  <a:lnTo>
                    <a:pt x="0" y="69319"/>
                  </a:lnTo>
                  <a:lnTo>
                    <a:pt x="5194" y="36020"/>
                  </a:lnTo>
                  <a:lnTo>
                    <a:pt x="10295" y="27591"/>
                  </a:lnTo>
                  <a:lnTo>
                    <a:pt x="25321" y="15106"/>
                  </a:lnTo>
                  <a:lnTo>
                    <a:pt x="53511" y="1500"/>
                  </a:lnTo>
                  <a:lnTo>
                    <a:pt x="73773" y="0"/>
                  </a:lnTo>
                  <a:lnTo>
                    <a:pt x="84090" y="1238"/>
                  </a:lnTo>
                  <a:lnTo>
                    <a:pt x="101792" y="11972"/>
                  </a:lnTo>
                  <a:lnTo>
                    <a:pt x="132221" y="47459"/>
                  </a:lnTo>
                  <a:lnTo>
                    <a:pt x="160208" y="109141"/>
                  </a:lnTo>
                  <a:lnTo>
                    <a:pt x="173611" y="160716"/>
                  </a:lnTo>
                  <a:lnTo>
                    <a:pt x="174353" y="222896"/>
                  </a:lnTo>
                  <a:lnTo>
                    <a:pt x="163581" y="274996"/>
                  </a:lnTo>
                  <a:lnTo>
                    <a:pt x="141782" y="325148"/>
                  </a:lnTo>
                  <a:lnTo>
                    <a:pt x="128603" y="343885"/>
                  </a:lnTo>
                  <a:lnTo>
                    <a:pt x="111827" y="356892"/>
                  </a:lnTo>
                  <a:lnTo>
                    <a:pt x="91503" y="365403"/>
                  </a:lnTo>
                  <a:lnTo>
                    <a:pt x="66872" y="369185"/>
                  </a:lnTo>
                  <a:lnTo>
                    <a:pt x="46567" y="364627"/>
                  </a:lnTo>
                  <a:lnTo>
                    <a:pt x="37876" y="360136"/>
                  </a:lnTo>
                  <a:lnTo>
                    <a:pt x="25100" y="345787"/>
                  </a:lnTo>
                  <a:lnTo>
                    <a:pt x="20056" y="337048"/>
                  </a:lnTo>
                  <a:lnTo>
                    <a:pt x="17571" y="314858"/>
                  </a:lnTo>
                  <a:lnTo>
                    <a:pt x="25507" y="268075"/>
                  </a:lnTo>
                  <a:lnTo>
                    <a:pt x="30855" y="259503"/>
                  </a:lnTo>
                  <a:lnTo>
                    <a:pt x="46157" y="246859"/>
                  </a:lnTo>
                  <a:lnTo>
                    <a:pt x="55150" y="244189"/>
                  </a:lnTo>
                  <a:lnTo>
                    <a:pt x="74502" y="244343"/>
                  </a:lnTo>
                  <a:lnTo>
                    <a:pt x="105128" y="251006"/>
                  </a:lnTo>
                  <a:lnTo>
                    <a:pt x="130839" y="265978"/>
                  </a:lnTo>
                  <a:lnTo>
                    <a:pt x="191994" y="319668"/>
                  </a:lnTo>
                  <a:lnTo>
                    <a:pt x="215199" y="334416"/>
                  </a:lnTo>
                  <a:lnTo>
                    <a:pt x="231065" y="340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001243" y="5464290"/>
              <a:ext cx="25859" cy="115814"/>
            </a:xfrm>
            <a:custGeom>
              <a:avLst/>
              <a:gdLst/>
              <a:ahLst/>
              <a:cxnLst/>
              <a:rect l="0" t="0" r="0" b="0"/>
              <a:pathLst>
                <a:path w="25859" h="115814">
                  <a:moveTo>
                    <a:pt x="0" y="0"/>
                  </a:moveTo>
                  <a:lnTo>
                    <a:pt x="17958" y="53875"/>
                  </a:lnTo>
                  <a:lnTo>
                    <a:pt x="25858" y="83423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090494" y="5163903"/>
              <a:ext cx="177326" cy="256430"/>
            </a:xfrm>
            <a:custGeom>
              <a:avLst/>
              <a:gdLst/>
              <a:ahLst/>
              <a:cxnLst/>
              <a:rect l="0" t="0" r="0" b="0"/>
              <a:pathLst>
                <a:path w="177326" h="256430">
                  <a:moveTo>
                    <a:pt x="142376" y="5589"/>
                  </a:moveTo>
                  <a:lnTo>
                    <a:pt x="93446" y="5589"/>
                  </a:lnTo>
                  <a:lnTo>
                    <a:pt x="39904" y="0"/>
                  </a:lnTo>
                  <a:lnTo>
                    <a:pt x="29608" y="693"/>
                  </a:lnTo>
                  <a:lnTo>
                    <a:pt x="11928" y="7703"/>
                  </a:lnTo>
                  <a:lnTo>
                    <a:pt x="6278" y="15187"/>
                  </a:lnTo>
                  <a:lnTo>
                    <a:pt x="0" y="35981"/>
                  </a:lnTo>
                  <a:lnTo>
                    <a:pt x="3005" y="43398"/>
                  </a:lnTo>
                  <a:lnTo>
                    <a:pt x="9688" y="48342"/>
                  </a:lnTo>
                  <a:lnTo>
                    <a:pt x="57529" y="66504"/>
                  </a:lnTo>
                  <a:lnTo>
                    <a:pt x="117648" y="118079"/>
                  </a:lnTo>
                  <a:lnTo>
                    <a:pt x="159909" y="174678"/>
                  </a:lnTo>
                  <a:lnTo>
                    <a:pt x="175387" y="205818"/>
                  </a:lnTo>
                  <a:lnTo>
                    <a:pt x="177325" y="226771"/>
                  </a:lnTo>
                  <a:lnTo>
                    <a:pt x="176204" y="237271"/>
                  </a:lnTo>
                  <a:lnTo>
                    <a:pt x="170777" y="244272"/>
                  </a:lnTo>
                  <a:lnTo>
                    <a:pt x="152269" y="252050"/>
                  </a:lnTo>
                  <a:lnTo>
                    <a:pt x="115542" y="256429"/>
                  </a:lnTo>
                  <a:lnTo>
                    <a:pt x="70786" y="249503"/>
                  </a:lnTo>
                  <a:lnTo>
                    <a:pt x="37091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322274" y="5190549"/>
              <a:ext cx="159221" cy="224160"/>
            </a:xfrm>
            <a:custGeom>
              <a:avLst/>
              <a:gdLst/>
              <a:ahLst/>
              <a:cxnLst/>
              <a:rect l="0" t="0" r="0" b="0"/>
              <a:pathLst>
                <a:path w="159221" h="224160">
                  <a:moveTo>
                    <a:pt x="100109" y="0"/>
                  </a:moveTo>
                  <a:lnTo>
                    <a:pt x="41492" y="0"/>
                  </a:lnTo>
                  <a:lnTo>
                    <a:pt x="21025" y="6239"/>
                  </a:lnTo>
                  <a:lnTo>
                    <a:pt x="12291" y="11178"/>
                  </a:lnTo>
                  <a:lnTo>
                    <a:pt x="6469" y="19150"/>
                  </a:lnTo>
                  <a:lnTo>
                    <a:pt x="0" y="40487"/>
                  </a:lnTo>
                  <a:lnTo>
                    <a:pt x="1947" y="73217"/>
                  </a:lnTo>
                  <a:lnTo>
                    <a:pt x="5422" y="78057"/>
                  </a:lnTo>
                  <a:lnTo>
                    <a:pt x="10079" y="78944"/>
                  </a:lnTo>
                  <a:lnTo>
                    <a:pt x="39951" y="69146"/>
                  </a:lnTo>
                  <a:lnTo>
                    <a:pt x="59334" y="68946"/>
                  </a:lnTo>
                  <a:lnTo>
                    <a:pt x="100374" y="78350"/>
                  </a:lnTo>
                  <a:lnTo>
                    <a:pt x="126184" y="93665"/>
                  </a:lnTo>
                  <a:lnTo>
                    <a:pt x="148649" y="113020"/>
                  </a:lnTo>
                  <a:lnTo>
                    <a:pt x="156777" y="132900"/>
                  </a:lnTo>
                  <a:lnTo>
                    <a:pt x="159220" y="156163"/>
                  </a:lnTo>
                  <a:lnTo>
                    <a:pt x="156406" y="178200"/>
                  </a:lnTo>
                  <a:lnTo>
                    <a:pt x="145017" y="196573"/>
                  </a:lnTo>
                  <a:lnTo>
                    <a:pt x="128257" y="211368"/>
                  </a:lnTo>
                  <a:lnTo>
                    <a:pt x="109110" y="221843"/>
                  </a:lnTo>
                  <a:lnTo>
                    <a:pt x="92021" y="224159"/>
                  </a:lnTo>
                  <a:lnTo>
                    <a:pt x="6852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550390" y="5201077"/>
              <a:ext cx="160201" cy="213590"/>
            </a:xfrm>
            <a:custGeom>
              <a:avLst/>
              <a:gdLst/>
              <a:ahLst/>
              <a:cxnLst/>
              <a:rect l="0" t="0" r="0" b="0"/>
              <a:pathLst>
                <a:path w="160201" h="213590">
                  <a:moveTo>
                    <a:pt x="61506" y="0"/>
                  </a:moveTo>
                  <a:lnTo>
                    <a:pt x="44739" y="5590"/>
                  </a:lnTo>
                  <a:lnTo>
                    <a:pt x="33387" y="17692"/>
                  </a:lnTo>
                  <a:lnTo>
                    <a:pt x="6764" y="65285"/>
                  </a:lnTo>
                  <a:lnTo>
                    <a:pt x="0" y="116925"/>
                  </a:lnTo>
                  <a:lnTo>
                    <a:pt x="1948" y="155137"/>
                  </a:lnTo>
                  <a:lnTo>
                    <a:pt x="8129" y="176575"/>
                  </a:lnTo>
                  <a:lnTo>
                    <a:pt x="18676" y="193901"/>
                  </a:lnTo>
                  <a:lnTo>
                    <a:pt x="34282" y="206282"/>
                  </a:lnTo>
                  <a:lnTo>
                    <a:pt x="43357" y="211221"/>
                  </a:lnTo>
                  <a:lnTo>
                    <a:pt x="62798" y="213589"/>
                  </a:lnTo>
                  <a:lnTo>
                    <a:pt x="103875" y="205577"/>
                  </a:lnTo>
                  <a:lnTo>
                    <a:pt x="121670" y="193144"/>
                  </a:lnTo>
                  <a:lnTo>
                    <a:pt x="136209" y="175919"/>
                  </a:lnTo>
                  <a:lnTo>
                    <a:pt x="158980" y="125938"/>
                  </a:lnTo>
                  <a:lnTo>
                    <a:pt x="160200" y="105106"/>
                  </a:lnTo>
                  <a:lnTo>
                    <a:pt x="155673" y="84149"/>
                  </a:lnTo>
                  <a:lnTo>
                    <a:pt x="139970" y="53789"/>
                  </a:lnTo>
                  <a:lnTo>
                    <a:pt x="106833" y="14651"/>
                  </a:lnTo>
                  <a:lnTo>
                    <a:pt x="96079" y="6512"/>
                  </a:lnTo>
                  <a:lnTo>
                    <a:pt x="825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117264" y="5180021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117264" y="5270213"/>
              <a:ext cx="94758" cy="15094"/>
            </a:xfrm>
            <a:custGeom>
              <a:avLst/>
              <a:gdLst/>
              <a:ahLst/>
              <a:cxnLst/>
              <a:rect l="0" t="0" r="0" b="0"/>
              <a:pathLst>
                <a:path w="94758" h="15094">
                  <a:moveTo>
                    <a:pt x="94757" y="15093"/>
                  </a:moveTo>
                  <a:lnTo>
                    <a:pt x="45205" y="438"/>
                  </a:lnTo>
                  <a:lnTo>
                    <a:pt x="25551" y="0"/>
                  </a:lnTo>
                  <a:lnTo>
                    <a:pt x="0" y="4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464704" y="5039622"/>
              <a:ext cx="221100" cy="356937"/>
            </a:xfrm>
            <a:custGeom>
              <a:avLst/>
              <a:gdLst/>
              <a:ahLst/>
              <a:cxnLst/>
              <a:rect l="0" t="0" r="0" b="0"/>
              <a:pathLst>
                <a:path w="221100" h="356937">
                  <a:moveTo>
                    <a:pt x="0" y="45642"/>
                  </a:moveTo>
                  <a:lnTo>
                    <a:pt x="34897" y="16333"/>
                  </a:lnTo>
                  <a:lnTo>
                    <a:pt x="64153" y="1733"/>
                  </a:lnTo>
                  <a:lnTo>
                    <a:pt x="84665" y="0"/>
                  </a:lnTo>
                  <a:lnTo>
                    <a:pt x="126429" y="8421"/>
                  </a:lnTo>
                  <a:lnTo>
                    <a:pt x="144318" y="20910"/>
                  </a:lnTo>
                  <a:lnTo>
                    <a:pt x="174867" y="57525"/>
                  </a:lnTo>
                  <a:lnTo>
                    <a:pt x="202883" y="119461"/>
                  </a:lnTo>
                  <a:lnTo>
                    <a:pt x="216288" y="169884"/>
                  </a:lnTo>
                  <a:lnTo>
                    <a:pt x="217030" y="228024"/>
                  </a:lnTo>
                  <a:lnTo>
                    <a:pt x="206245" y="275156"/>
                  </a:lnTo>
                  <a:lnTo>
                    <a:pt x="188232" y="312518"/>
                  </a:lnTo>
                  <a:lnTo>
                    <a:pt x="164957" y="338406"/>
                  </a:lnTo>
                  <a:lnTo>
                    <a:pt x="155595" y="346103"/>
                  </a:lnTo>
                  <a:lnTo>
                    <a:pt x="132714" y="354655"/>
                  </a:lnTo>
                  <a:lnTo>
                    <a:pt x="120062" y="356936"/>
                  </a:lnTo>
                  <a:lnTo>
                    <a:pt x="96645" y="353230"/>
                  </a:lnTo>
                  <a:lnTo>
                    <a:pt x="85487" y="348967"/>
                  </a:lnTo>
                  <a:lnTo>
                    <a:pt x="69970" y="334871"/>
                  </a:lnTo>
                  <a:lnTo>
                    <a:pt x="64194" y="326199"/>
                  </a:lnTo>
                  <a:lnTo>
                    <a:pt x="62683" y="318078"/>
                  </a:lnTo>
                  <a:lnTo>
                    <a:pt x="64016" y="310324"/>
                  </a:lnTo>
                  <a:lnTo>
                    <a:pt x="67244" y="302815"/>
                  </a:lnTo>
                  <a:lnTo>
                    <a:pt x="74075" y="297809"/>
                  </a:lnTo>
                  <a:lnTo>
                    <a:pt x="94144" y="292247"/>
                  </a:lnTo>
                  <a:lnTo>
                    <a:pt x="126161" y="294705"/>
                  </a:lnTo>
                  <a:lnTo>
                    <a:pt x="189498" y="312662"/>
                  </a:lnTo>
                  <a:lnTo>
                    <a:pt x="221099" y="319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791088" y="538006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855754" y="5097256"/>
              <a:ext cx="164217" cy="337055"/>
            </a:xfrm>
            <a:custGeom>
              <a:avLst/>
              <a:gdLst/>
              <a:ahLst/>
              <a:cxnLst/>
              <a:rect l="0" t="0" r="0" b="0"/>
              <a:pathLst>
                <a:path w="164217" h="337055">
                  <a:moveTo>
                    <a:pt x="93261" y="9065"/>
                  </a:moveTo>
                  <a:lnTo>
                    <a:pt x="55784" y="732"/>
                  </a:lnTo>
                  <a:lnTo>
                    <a:pt x="43709" y="0"/>
                  </a:lnTo>
                  <a:lnTo>
                    <a:pt x="33321" y="3022"/>
                  </a:lnTo>
                  <a:lnTo>
                    <a:pt x="15538" y="15738"/>
                  </a:lnTo>
                  <a:lnTo>
                    <a:pt x="6076" y="36207"/>
                  </a:lnTo>
                  <a:lnTo>
                    <a:pt x="0" y="87476"/>
                  </a:lnTo>
                  <a:lnTo>
                    <a:pt x="4537" y="123155"/>
                  </a:lnTo>
                  <a:lnTo>
                    <a:pt x="13274" y="142050"/>
                  </a:lnTo>
                  <a:lnTo>
                    <a:pt x="18880" y="150364"/>
                  </a:lnTo>
                  <a:lnTo>
                    <a:pt x="24956" y="153567"/>
                  </a:lnTo>
                  <a:lnTo>
                    <a:pt x="31347" y="153363"/>
                  </a:lnTo>
                  <a:lnTo>
                    <a:pt x="93952" y="131716"/>
                  </a:lnTo>
                  <a:lnTo>
                    <a:pt x="103080" y="131776"/>
                  </a:lnTo>
                  <a:lnTo>
                    <a:pt x="119462" y="138083"/>
                  </a:lnTo>
                  <a:lnTo>
                    <a:pt x="141839" y="154787"/>
                  </a:lnTo>
                  <a:lnTo>
                    <a:pt x="157697" y="180144"/>
                  </a:lnTo>
                  <a:lnTo>
                    <a:pt x="164216" y="215473"/>
                  </a:lnTo>
                  <a:lnTo>
                    <a:pt x="160559" y="255576"/>
                  </a:lnTo>
                  <a:lnTo>
                    <a:pt x="146476" y="291506"/>
                  </a:lnTo>
                  <a:lnTo>
                    <a:pt x="127486" y="318788"/>
                  </a:lnTo>
                  <a:lnTo>
                    <a:pt x="101453" y="336101"/>
                  </a:lnTo>
                  <a:lnTo>
                    <a:pt x="92873" y="337054"/>
                  </a:lnTo>
                  <a:lnTo>
                    <a:pt x="77102" y="331873"/>
                  </a:lnTo>
                  <a:lnTo>
                    <a:pt x="40619" y="303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054051" y="5127378"/>
              <a:ext cx="211905" cy="298033"/>
            </a:xfrm>
            <a:custGeom>
              <a:avLst/>
              <a:gdLst/>
              <a:ahLst/>
              <a:cxnLst/>
              <a:rect l="0" t="0" r="0" b="0"/>
              <a:pathLst>
                <a:path w="211905" h="298033">
                  <a:moveTo>
                    <a:pt x="95006" y="0"/>
                  </a:moveTo>
                  <a:lnTo>
                    <a:pt x="77025" y="15641"/>
                  </a:lnTo>
                  <a:lnTo>
                    <a:pt x="21822" y="39607"/>
                  </a:lnTo>
                  <a:lnTo>
                    <a:pt x="5548" y="51138"/>
                  </a:lnTo>
                  <a:lnTo>
                    <a:pt x="1442" y="58658"/>
                  </a:lnTo>
                  <a:lnTo>
                    <a:pt x="0" y="76373"/>
                  </a:lnTo>
                  <a:lnTo>
                    <a:pt x="6377" y="92825"/>
                  </a:lnTo>
                  <a:lnTo>
                    <a:pt x="11353" y="100488"/>
                  </a:lnTo>
                  <a:lnTo>
                    <a:pt x="18181" y="104427"/>
                  </a:lnTo>
                  <a:lnTo>
                    <a:pt x="69984" y="110992"/>
                  </a:lnTo>
                  <a:lnTo>
                    <a:pt x="126069" y="126631"/>
                  </a:lnTo>
                  <a:lnTo>
                    <a:pt x="146246" y="134659"/>
                  </a:lnTo>
                  <a:lnTo>
                    <a:pt x="185606" y="165579"/>
                  </a:lnTo>
                  <a:lnTo>
                    <a:pt x="207119" y="191780"/>
                  </a:lnTo>
                  <a:lnTo>
                    <a:pt x="211904" y="214697"/>
                  </a:lnTo>
                  <a:lnTo>
                    <a:pt x="208962" y="238141"/>
                  </a:lnTo>
                  <a:lnTo>
                    <a:pt x="194151" y="264492"/>
                  </a:lnTo>
                  <a:lnTo>
                    <a:pt x="181574" y="279769"/>
                  </a:lnTo>
                  <a:lnTo>
                    <a:pt x="155751" y="295934"/>
                  </a:lnTo>
                  <a:lnTo>
                    <a:pt x="136042" y="298032"/>
                  </a:lnTo>
                  <a:lnTo>
                    <a:pt x="116754" y="293896"/>
                  </a:lnTo>
                  <a:lnTo>
                    <a:pt x="8447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330609" y="5169492"/>
              <a:ext cx="247087" cy="302566"/>
            </a:xfrm>
            <a:custGeom>
              <a:avLst/>
              <a:gdLst/>
              <a:ahLst/>
              <a:cxnLst/>
              <a:rect l="0" t="0" r="0" b="0"/>
              <a:pathLst>
                <a:path w="247087" h="302566">
                  <a:moveTo>
                    <a:pt x="92189" y="0"/>
                  </a:moveTo>
                  <a:lnTo>
                    <a:pt x="53815" y="29308"/>
                  </a:lnTo>
                  <a:lnTo>
                    <a:pt x="38184" y="55087"/>
                  </a:lnTo>
                  <a:lnTo>
                    <a:pt x="18772" y="113940"/>
                  </a:lnTo>
                  <a:lnTo>
                    <a:pt x="2149" y="169379"/>
                  </a:lnTo>
                  <a:lnTo>
                    <a:pt x="0" y="207204"/>
                  </a:lnTo>
                  <a:lnTo>
                    <a:pt x="3642" y="230131"/>
                  </a:lnTo>
                  <a:lnTo>
                    <a:pt x="12280" y="248900"/>
                  </a:lnTo>
                  <a:lnTo>
                    <a:pt x="36890" y="280012"/>
                  </a:lnTo>
                  <a:lnTo>
                    <a:pt x="62936" y="296006"/>
                  </a:lnTo>
                  <a:lnTo>
                    <a:pt x="98469" y="302565"/>
                  </a:lnTo>
                  <a:lnTo>
                    <a:pt x="121887" y="297860"/>
                  </a:lnTo>
                  <a:lnTo>
                    <a:pt x="182234" y="276484"/>
                  </a:lnTo>
                  <a:lnTo>
                    <a:pt x="209076" y="257266"/>
                  </a:lnTo>
                  <a:lnTo>
                    <a:pt x="230677" y="228695"/>
                  </a:lnTo>
                  <a:lnTo>
                    <a:pt x="243836" y="191114"/>
                  </a:lnTo>
                  <a:lnTo>
                    <a:pt x="247086" y="151513"/>
                  </a:lnTo>
                  <a:lnTo>
                    <a:pt x="235217" y="95298"/>
                  </a:lnTo>
                  <a:lnTo>
                    <a:pt x="213464" y="53919"/>
                  </a:lnTo>
                  <a:lnTo>
                    <a:pt x="200291" y="37222"/>
                  </a:lnTo>
                  <a:lnTo>
                    <a:pt x="174132" y="20257"/>
                  </a:lnTo>
                  <a:lnTo>
                    <a:pt x="11324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276119" y="2520479"/>
            <a:ext cx="3652226" cy="617343"/>
            <a:chOff x="1276119" y="2520479"/>
            <a:chExt cx="3652226" cy="617343"/>
          </a:xfrm>
        </p:grpSpPr>
        <p:sp>
          <p:nvSpPr>
            <p:cNvPr id="2" name="Freeform 1"/>
            <p:cNvSpPr/>
            <p:nvPr/>
          </p:nvSpPr>
          <p:spPr>
            <a:xfrm>
              <a:off x="1276119" y="2520479"/>
              <a:ext cx="654288" cy="617343"/>
            </a:xfrm>
            <a:custGeom>
              <a:avLst/>
              <a:gdLst/>
              <a:ahLst/>
              <a:cxnLst/>
              <a:rect l="0" t="0" r="0" b="0"/>
              <a:pathLst>
                <a:path w="654288" h="617343">
                  <a:moveTo>
                    <a:pt x="0" y="617342"/>
                  </a:moveTo>
                  <a:lnTo>
                    <a:pt x="29309" y="588033"/>
                  </a:lnTo>
                  <a:lnTo>
                    <a:pt x="55000" y="534222"/>
                  </a:lnTo>
                  <a:lnTo>
                    <a:pt x="88048" y="479447"/>
                  </a:lnTo>
                  <a:lnTo>
                    <a:pt x="115875" y="426933"/>
                  </a:lnTo>
                  <a:lnTo>
                    <a:pt x="143902" y="371500"/>
                  </a:lnTo>
                  <a:lnTo>
                    <a:pt x="171968" y="315490"/>
                  </a:lnTo>
                  <a:lnTo>
                    <a:pt x="196923" y="262486"/>
                  </a:lnTo>
                  <a:lnTo>
                    <a:pt x="218348" y="199904"/>
                  </a:lnTo>
                  <a:lnTo>
                    <a:pt x="244148" y="138458"/>
                  </a:lnTo>
                  <a:lnTo>
                    <a:pt x="266639" y="84753"/>
                  </a:lnTo>
                  <a:lnTo>
                    <a:pt x="287306" y="28321"/>
                  </a:lnTo>
                  <a:lnTo>
                    <a:pt x="303757" y="1920"/>
                  </a:lnTo>
                  <a:lnTo>
                    <a:pt x="311299" y="0"/>
                  </a:lnTo>
                  <a:lnTo>
                    <a:pt x="319837" y="2230"/>
                  </a:lnTo>
                  <a:lnTo>
                    <a:pt x="329038" y="7226"/>
                  </a:lnTo>
                  <a:lnTo>
                    <a:pt x="342381" y="22135"/>
                  </a:lnTo>
                  <a:lnTo>
                    <a:pt x="372727" y="72847"/>
                  </a:lnTo>
                  <a:lnTo>
                    <a:pt x="400225" y="135007"/>
                  </a:lnTo>
                  <a:lnTo>
                    <a:pt x="434027" y="196982"/>
                  </a:lnTo>
                  <a:lnTo>
                    <a:pt x="466800" y="260125"/>
                  </a:lnTo>
                  <a:lnTo>
                    <a:pt x="497663" y="323386"/>
                  </a:lnTo>
                  <a:lnTo>
                    <a:pt x="533354" y="386707"/>
                  </a:lnTo>
                  <a:lnTo>
                    <a:pt x="571647" y="447630"/>
                  </a:lnTo>
                  <a:lnTo>
                    <a:pt x="594806" y="480099"/>
                  </a:lnTo>
                  <a:lnTo>
                    <a:pt x="618701" y="516923"/>
                  </a:lnTo>
                  <a:lnTo>
                    <a:pt x="649783" y="557007"/>
                  </a:lnTo>
                  <a:lnTo>
                    <a:pt x="654287" y="566590"/>
                  </a:lnTo>
                  <a:lnTo>
                    <a:pt x="653781" y="574148"/>
                  </a:lnTo>
                  <a:lnTo>
                    <a:pt x="649933" y="580357"/>
                  </a:lnTo>
                  <a:lnTo>
                    <a:pt x="636300" y="590376"/>
                  </a:lnTo>
                  <a:lnTo>
                    <a:pt x="607724" y="601423"/>
                  </a:lnTo>
                  <a:lnTo>
                    <a:pt x="571311" y="604046"/>
                  </a:lnTo>
                  <a:lnTo>
                    <a:pt x="520733" y="598164"/>
                  </a:lnTo>
                  <a:lnTo>
                    <a:pt x="472096" y="596842"/>
                  </a:lnTo>
                  <a:lnTo>
                    <a:pt x="408849" y="596395"/>
                  </a:lnTo>
                  <a:lnTo>
                    <a:pt x="351295" y="596306"/>
                  </a:lnTo>
                  <a:lnTo>
                    <a:pt x="291747" y="599409"/>
                  </a:lnTo>
                  <a:lnTo>
                    <a:pt x="229595" y="605351"/>
                  </a:lnTo>
                  <a:lnTo>
                    <a:pt x="171088" y="606524"/>
                  </a:lnTo>
                  <a:lnTo>
                    <a:pt x="113777" y="603637"/>
                  </a:lnTo>
                  <a:lnTo>
                    <a:pt x="84228" y="596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0269" y="2590965"/>
              <a:ext cx="302401" cy="483686"/>
            </a:xfrm>
            <a:custGeom>
              <a:avLst/>
              <a:gdLst/>
              <a:ahLst/>
              <a:cxnLst/>
              <a:rect l="0" t="0" r="0" b="0"/>
              <a:pathLst>
                <a:path w="302401" h="483686">
                  <a:moveTo>
                    <a:pt x="18130" y="462628"/>
                  </a:moveTo>
                  <a:lnTo>
                    <a:pt x="6952" y="473806"/>
                  </a:lnTo>
                  <a:lnTo>
                    <a:pt x="3659" y="472420"/>
                  </a:lnTo>
                  <a:lnTo>
                    <a:pt x="0" y="458401"/>
                  </a:lnTo>
                  <a:lnTo>
                    <a:pt x="14125" y="397976"/>
                  </a:lnTo>
                  <a:lnTo>
                    <a:pt x="22928" y="337423"/>
                  </a:lnTo>
                  <a:lnTo>
                    <a:pt x="32550" y="286450"/>
                  </a:lnTo>
                  <a:lnTo>
                    <a:pt x="42810" y="234302"/>
                  </a:lnTo>
                  <a:lnTo>
                    <a:pt x="47669" y="181806"/>
                  </a:lnTo>
                  <a:lnTo>
                    <a:pt x="57717" y="126137"/>
                  </a:lnTo>
                  <a:lnTo>
                    <a:pt x="70967" y="67481"/>
                  </a:lnTo>
                  <a:lnTo>
                    <a:pt x="84849" y="21406"/>
                  </a:lnTo>
                  <a:lnTo>
                    <a:pt x="91855" y="12892"/>
                  </a:lnTo>
                  <a:lnTo>
                    <a:pt x="112118" y="313"/>
                  </a:lnTo>
                  <a:lnTo>
                    <a:pt x="121733" y="0"/>
                  </a:lnTo>
                  <a:lnTo>
                    <a:pt x="130482" y="3301"/>
                  </a:lnTo>
                  <a:lnTo>
                    <a:pt x="146443" y="16327"/>
                  </a:lnTo>
                  <a:lnTo>
                    <a:pt x="167413" y="43392"/>
                  </a:lnTo>
                  <a:lnTo>
                    <a:pt x="185572" y="90217"/>
                  </a:lnTo>
                  <a:lnTo>
                    <a:pt x="200424" y="143920"/>
                  </a:lnTo>
                  <a:lnTo>
                    <a:pt x="218145" y="199040"/>
                  </a:lnTo>
                  <a:lnTo>
                    <a:pt x="235716" y="255518"/>
                  </a:lnTo>
                  <a:lnTo>
                    <a:pt x="247416" y="307675"/>
                  </a:lnTo>
                  <a:lnTo>
                    <a:pt x="264011" y="359524"/>
                  </a:lnTo>
                  <a:lnTo>
                    <a:pt x="280692" y="419558"/>
                  </a:lnTo>
                  <a:lnTo>
                    <a:pt x="291678" y="456105"/>
                  </a:lnTo>
                  <a:lnTo>
                    <a:pt x="302400" y="483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71042" y="2906194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21057"/>
                  </a:moveTo>
                  <a:lnTo>
                    <a:pt x="155891" y="6585"/>
                  </a:lnTo>
                  <a:lnTo>
                    <a:pt x="101069" y="1301"/>
                  </a:lnTo>
                  <a:lnTo>
                    <a:pt x="39851" y="2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29395" y="2615936"/>
              <a:ext cx="344739" cy="433934"/>
            </a:xfrm>
            <a:custGeom>
              <a:avLst/>
              <a:gdLst/>
              <a:ahLst/>
              <a:cxnLst/>
              <a:rect l="0" t="0" r="0" b="0"/>
              <a:pathLst>
                <a:path w="344739" h="433934">
                  <a:moveTo>
                    <a:pt x="10144" y="90216"/>
                  </a:moveTo>
                  <a:lnTo>
                    <a:pt x="15733" y="148833"/>
                  </a:lnTo>
                  <a:lnTo>
                    <a:pt x="26932" y="211413"/>
                  </a:lnTo>
                  <a:lnTo>
                    <a:pt x="31106" y="262737"/>
                  </a:lnTo>
                  <a:lnTo>
                    <a:pt x="38062" y="313819"/>
                  </a:lnTo>
                  <a:lnTo>
                    <a:pt x="37886" y="373594"/>
                  </a:lnTo>
                  <a:lnTo>
                    <a:pt x="35342" y="400996"/>
                  </a:lnTo>
                  <a:lnTo>
                    <a:pt x="38147" y="429134"/>
                  </a:lnTo>
                  <a:lnTo>
                    <a:pt x="37002" y="428465"/>
                  </a:lnTo>
                  <a:lnTo>
                    <a:pt x="26758" y="402176"/>
                  </a:lnTo>
                  <a:lnTo>
                    <a:pt x="20705" y="346377"/>
                  </a:lnTo>
                  <a:lnTo>
                    <a:pt x="12623" y="296227"/>
                  </a:lnTo>
                  <a:lnTo>
                    <a:pt x="3990" y="244323"/>
                  </a:lnTo>
                  <a:lnTo>
                    <a:pt x="911" y="191900"/>
                  </a:lnTo>
                  <a:lnTo>
                    <a:pt x="0" y="140492"/>
                  </a:lnTo>
                  <a:lnTo>
                    <a:pt x="2069" y="95104"/>
                  </a:lnTo>
                  <a:lnTo>
                    <a:pt x="16460" y="54360"/>
                  </a:lnTo>
                  <a:lnTo>
                    <a:pt x="28939" y="34896"/>
                  </a:lnTo>
                  <a:lnTo>
                    <a:pt x="60297" y="10784"/>
                  </a:lnTo>
                  <a:lnTo>
                    <a:pt x="99224" y="0"/>
                  </a:lnTo>
                  <a:lnTo>
                    <a:pt x="140393" y="2394"/>
                  </a:lnTo>
                  <a:lnTo>
                    <a:pt x="162009" y="10630"/>
                  </a:lnTo>
                  <a:lnTo>
                    <a:pt x="171049" y="16102"/>
                  </a:lnTo>
                  <a:lnTo>
                    <a:pt x="184213" y="31540"/>
                  </a:lnTo>
                  <a:lnTo>
                    <a:pt x="192793" y="51270"/>
                  </a:lnTo>
                  <a:lnTo>
                    <a:pt x="196453" y="87515"/>
                  </a:lnTo>
                  <a:lnTo>
                    <a:pt x="184735" y="142503"/>
                  </a:lnTo>
                  <a:lnTo>
                    <a:pt x="171968" y="160638"/>
                  </a:lnTo>
                  <a:lnTo>
                    <a:pt x="132320" y="197409"/>
                  </a:lnTo>
                  <a:lnTo>
                    <a:pt x="113577" y="207268"/>
                  </a:lnTo>
                  <a:lnTo>
                    <a:pt x="110685" y="208025"/>
                  </a:lnTo>
                  <a:lnTo>
                    <a:pt x="116830" y="202627"/>
                  </a:lnTo>
                  <a:lnTo>
                    <a:pt x="145610" y="197613"/>
                  </a:lnTo>
                  <a:lnTo>
                    <a:pt x="207805" y="198899"/>
                  </a:lnTo>
                  <a:lnTo>
                    <a:pt x="241066" y="210156"/>
                  </a:lnTo>
                  <a:lnTo>
                    <a:pt x="293151" y="242838"/>
                  </a:lnTo>
                  <a:lnTo>
                    <a:pt x="316396" y="270748"/>
                  </a:lnTo>
                  <a:lnTo>
                    <a:pt x="339234" y="322047"/>
                  </a:lnTo>
                  <a:lnTo>
                    <a:pt x="344738" y="359078"/>
                  </a:lnTo>
                  <a:lnTo>
                    <a:pt x="339787" y="382846"/>
                  </a:lnTo>
                  <a:lnTo>
                    <a:pt x="335191" y="394097"/>
                  </a:lnTo>
                  <a:lnTo>
                    <a:pt x="320726" y="409718"/>
                  </a:lnTo>
                  <a:lnTo>
                    <a:pt x="289731" y="425089"/>
                  </a:lnTo>
                  <a:lnTo>
                    <a:pt x="247793" y="433933"/>
                  </a:lnTo>
                  <a:lnTo>
                    <a:pt x="186808" y="431332"/>
                  </a:lnTo>
                  <a:lnTo>
                    <a:pt x="130872" y="418383"/>
                  </a:lnTo>
                  <a:lnTo>
                    <a:pt x="73962" y="387834"/>
                  </a:lnTo>
                  <a:lnTo>
                    <a:pt x="52258" y="374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25768" y="2585998"/>
              <a:ext cx="356052" cy="464800"/>
            </a:xfrm>
            <a:custGeom>
              <a:avLst/>
              <a:gdLst/>
              <a:ahLst/>
              <a:cxnLst/>
              <a:rect l="0" t="0" r="0" b="0"/>
              <a:pathLst>
                <a:path w="356052" h="464800">
                  <a:moveTo>
                    <a:pt x="324465" y="56983"/>
                  </a:moveTo>
                  <a:lnTo>
                    <a:pt x="289567" y="27675"/>
                  </a:lnTo>
                  <a:lnTo>
                    <a:pt x="228348" y="5103"/>
                  </a:lnTo>
                  <a:lnTo>
                    <a:pt x="202198" y="0"/>
                  </a:lnTo>
                  <a:lnTo>
                    <a:pt x="156814" y="6256"/>
                  </a:lnTo>
                  <a:lnTo>
                    <a:pt x="108465" y="24346"/>
                  </a:lnTo>
                  <a:lnTo>
                    <a:pt x="73292" y="49263"/>
                  </a:lnTo>
                  <a:lnTo>
                    <a:pt x="39541" y="89123"/>
                  </a:lnTo>
                  <a:lnTo>
                    <a:pt x="10878" y="146874"/>
                  </a:lnTo>
                  <a:lnTo>
                    <a:pt x="609" y="209704"/>
                  </a:lnTo>
                  <a:lnTo>
                    <a:pt x="0" y="259901"/>
                  </a:lnTo>
                  <a:lnTo>
                    <a:pt x="9682" y="319378"/>
                  </a:lnTo>
                  <a:lnTo>
                    <a:pt x="17275" y="345568"/>
                  </a:lnTo>
                  <a:lnTo>
                    <a:pt x="35874" y="374637"/>
                  </a:lnTo>
                  <a:lnTo>
                    <a:pt x="83127" y="425718"/>
                  </a:lnTo>
                  <a:lnTo>
                    <a:pt x="119727" y="445958"/>
                  </a:lnTo>
                  <a:lnTo>
                    <a:pt x="174015" y="462108"/>
                  </a:lnTo>
                  <a:lnTo>
                    <a:pt x="215807" y="464799"/>
                  </a:lnTo>
                  <a:lnTo>
                    <a:pt x="257825" y="457538"/>
                  </a:lnTo>
                  <a:lnTo>
                    <a:pt x="310826" y="437836"/>
                  </a:lnTo>
                  <a:lnTo>
                    <a:pt x="356051" y="414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66088" y="2701924"/>
              <a:ext cx="547483" cy="186062"/>
            </a:xfrm>
            <a:custGeom>
              <a:avLst/>
              <a:gdLst/>
              <a:ahLst/>
              <a:cxnLst/>
              <a:rect l="0" t="0" r="0" b="0"/>
              <a:pathLst>
                <a:path w="547483" h="186062">
                  <a:moveTo>
                    <a:pt x="0" y="25285"/>
                  </a:moveTo>
                  <a:lnTo>
                    <a:pt x="9576" y="63803"/>
                  </a:lnTo>
                  <a:lnTo>
                    <a:pt x="46156" y="119635"/>
                  </a:lnTo>
                  <a:lnTo>
                    <a:pt x="80789" y="158131"/>
                  </a:lnTo>
                  <a:lnTo>
                    <a:pt x="124450" y="178215"/>
                  </a:lnTo>
                  <a:lnTo>
                    <a:pt x="146558" y="186061"/>
                  </a:lnTo>
                  <a:lnTo>
                    <a:pt x="168082" y="184089"/>
                  </a:lnTo>
                  <a:lnTo>
                    <a:pt x="188177" y="175413"/>
                  </a:lnTo>
                  <a:lnTo>
                    <a:pt x="227480" y="144043"/>
                  </a:lnTo>
                  <a:lnTo>
                    <a:pt x="263129" y="89653"/>
                  </a:lnTo>
                  <a:lnTo>
                    <a:pt x="291272" y="52168"/>
                  </a:lnTo>
                  <a:lnTo>
                    <a:pt x="323519" y="29481"/>
                  </a:lnTo>
                  <a:lnTo>
                    <a:pt x="386982" y="5243"/>
                  </a:lnTo>
                  <a:lnTo>
                    <a:pt x="410638" y="0"/>
                  </a:lnTo>
                  <a:lnTo>
                    <a:pt x="436750" y="1569"/>
                  </a:lnTo>
                  <a:lnTo>
                    <a:pt x="472169" y="14619"/>
                  </a:lnTo>
                  <a:lnTo>
                    <a:pt x="522158" y="53657"/>
                  </a:lnTo>
                  <a:lnTo>
                    <a:pt x="547482" y="8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29425" y="2531311"/>
              <a:ext cx="398920" cy="564397"/>
            </a:xfrm>
            <a:custGeom>
              <a:avLst/>
              <a:gdLst/>
              <a:ahLst/>
              <a:cxnLst/>
              <a:rect l="0" t="0" r="0" b="0"/>
              <a:pathLst>
                <a:path w="398920" h="564397">
                  <a:moveTo>
                    <a:pt x="0" y="564396"/>
                  </a:moveTo>
                  <a:lnTo>
                    <a:pt x="3120" y="521704"/>
                  </a:lnTo>
                  <a:lnTo>
                    <a:pt x="17959" y="467223"/>
                  </a:lnTo>
                  <a:lnTo>
                    <a:pt x="31667" y="404605"/>
                  </a:lnTo>
                  <a:lnTo>
                    <a:pt x="42138" y="353274"/>
                  </a:lnTo>
                  <a:lnTo>
                    <a:pt x="52650" y="301020"/>
                  </a:lnTo>
                  <a:lnTo>
                    <a:pt x="66682" y="242139"/>
                  </a:lnTo>
                  <a:lnTo>
                    <a:pt x="80719" y="181073"/>
                  </a:lnTo>
                  <a:lnTo>
                    <a:pt x="94757" y="122737"/>
                  </a:lnTo>
                  <a:lnTo>
                    <a:pt x="108794" y="66153"/>
                  </a:lnTo>
                  <a:lnTo>
                    <a:pt x="131238" y="19491"/>
                  </a:lnTo>
                  <a:lnTo>
                    <a:pt x="144506" y="2072"/>
                  </a:lnTo>
                  <a:lnTo>
                    <a:pt x="150150" y="0"/>
                  </a:lnTo>
                  <a:lnTo>
                    <a:pt x="155082" y="2128"/>
                  </a:lnTo>
                  <a:lnTo>
                    <a:pt x="159540" y="7057"/>
                  </a:lnTo>
                  <a:lnTo>
                    <a:pt x="181854" y="64547"/>
                  </a:lnTo>
                  <a:lnTo>
                    <a:pt x="200892" y="113306"/>
                  </a:lnTo>
                  <a:lnTo>
                    <a:pt x="222696" y="171005"/>
                  </a:lnTo>
                  <a:lnTo>
                    <a:pt x="250237" y="226979"/>
                  </a:lnTo>
                  <a:lnTo>
                    <a:pt x="277417" y="280677"/>
                  </a:lnTo>
                  <a:lnTo>
                    <a:pt x="307082" y="341983"/>
                  </a:lnTo>
                  <a:lnTo>
                    <a:pt x="333749" y="396330"/>
                  </a:lnTo>
                  <a:lnTo>
                    <a:pt x="375547" y="459684"/>
                  </a:lnTo>
                  <a:lnTo>
                    <a:pt x="396582" y="485277"/>
                  </a:lnTo>
                  <a:lnTo>
                    <a:pt x="398919" y="492933"/>
                  </a:lnTo>
                  <a:lnTo>
                    <a:pt x="398137" y="500376"/>
                  </a:lnTo>
                  <a:lnTo>
                    <a:pt x="395276" y="507678"/>
                  </a:lnTo>
                  <a:lnTo>
                    <a:pt x="387520" y="512546"/>
                  </a:lnTo>
                  <a:lnTo>
                    <a:pt x="363304" y="517955"/>
                  </a:lnTo>
                  <a:lnTo>
                    <a:pt x="314569" y="514191"/>
                  </a:lnTo>
                  <a:lnTo>
                    <a:pt x="254163" y="512235"/>
                  </a:lnTo>
                  <a:lnTo>
                    <a:pt x="196824" y="511848"/>
                  </a:lnTo>
                  <a:lnTo>
                    <a:pt x="140438" y="519008"/>
                  </a:lnTo>
                  <a:lnTo>
                    <a:pt x="81120" y="521635"/>
                  </a:lnTo>
                  <a:lnTo>
                    <a:pt x="40023" y="522090"/>
                  </a:lnTo>
                  <a:lnTo>
                    <a:pt x="10528" y="522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39732" y="2495582"/>
            <a:ext cx="1216368" cy="505369"/>
            <a:chOff x="5039732" y="2495582"/>
            <a:chExt cx="1216368" cy="505369"/>
          </a:xfrm>
        </p:grpSpPr>
        <p:sp>
          <p:nvSpPr>
            <p:cNvPr id="10" name="Freeform 9"/>
            <p:cNvSpPr/>
            <p:nvPr/>
          </p:nvSpPr>
          <p:spPr>
            <a:xfrm>
              <a:off x="5039732" y="2495582"/>
              <a:ext cx="247746" cy="469630"/>
            </a:xfrm>
            <a:custGeom>
              <a:avLst/>
              <a:gdLst/>
              <a:ahLst/>
              <a:cxnLst/>
              <a:rect l="0" t="0" r="0" b="0"/>
              <a:pathLst>
                <a:path w="247746" h="469630">
                  <a:moveTo>
                    <a:pt x="5589" y="136871"/>
                  </a:moveTo>
                  <a:lnTo>
                    <a:pt x="0" y="153639"/>
                  </a:lnTo>
                  <a:lnTo>
                    <a:pt x="4045" y="215436"/>
                  </a:lnTo>
                  <a:lnTo>
                    <a:pt x="10874" y="270543"/>
                  </a:lnTo>
                  <a:lnTo>
                    <a:pt x="23488" y="333204"/>
                  </a:lnTo>
                  <a:lnTo>
                    <a:pt x="33769" y="389236"/>
                  </a:lnTo>
                  <a:lnTo>
                    <a:pt x="47724" y="451276"/>
                  </a:lnTo>
                  <a:lnTo>
                    <a:pt x="51227" y="465798"/>
                  </a:lnTo>
                  <a:lnTo>
                    <a:pt x="53562" y="469629"/>
                  </a:lnTo>
                  <a:lnTo>
                    <a:pt x="55119" y="466334"/>
                  </a:lnTo>
                  <a:lnTo>
                    <a:pt x="55679" y="448246"/>
                  </a:lnTo>
                  <a:lnTo>
                    <a:pt x="43396" y="384993"/>
                  </a:lnTo>
                  <a:lnTo>
                    <a:pt x="38404" y="329686"/>
                  </a:lnTo>
                  <a:lnTo>
                    <a:pt x="37418" y="270581"/>
                  </a:lnTo>
                  <a:lnTo>
                    <a:pt x="31634" y="208516"/>
                  </a:lnTo>
                  <a:lnTo>
                    <a:pt x="20396" y="151196"/>
                  </a:lnTo>
                  <a:lnTo>
                    <a:pt x="16963" y="94814"/>
                  </a:lnTo>
                  <a:lnTo>
                    <a:pt x="18833" y="69046"/>
                  </a:lnTo>
                  <a:lnTo>
                    <a:pt x="27463" y="49794"/>
                  </a:lnTo>
                  <a:lnTo>
                    <a:pt x="45337" y="36559"/>
                  </a:lnTo>
                  <a:lnTo>
                    <a:pt x="107270" y="14693"/>
                  </a:lnTo>
                  <a:lnTo>
                    <a:pt x="158516" y="3249"/>
                  </a:lnTo>
                  <a:lnTo>
                    <a:pt x="218681" y="642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19021" y="274826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3" y="16789"/>
                  </a:lnTo>
                  <a:lnTo>
                    <a:pt x="51475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51674" y="2541396"/>
              <a:ext cx="320115" cy="404188"/>
            </a:xfrm>
            <a:custGeom>
              <a:avLst/>
              <a:gdLst/>
              <a:ahLst/>
              <a:cxnLst/>
              <a:rect l="0" t="0" r="0" b="0"/>
              <a:pathLst>
                <a:path w="320115" h="404188">
                  <a:moveTo>
                    <a:pt x="309585" y="38414"/>
                  </a:moveTo>
                  <a:lnTo>
                    <a:pt x="280277" y="9106"/>
                  </a:lnTo>
                  <a:lnTo>
                    <a:pt x="260685" y="1992"/>
                  </a:lnTo>
                  <a:lnTo>
                    <a:pt x="235209" y="0"/>
                  </a:lnTo>
                  <a:lnTo>
                    <a:pt x="174314" y="8253"/>
                  </a:lnTo>
                  <a:lnTo>
                    <a:pt x="147690" y="15651"/>
                  </a:lnTo>
                  <a:lnTo>
                    <a:pt x="98262" y="46133"/>
                  </a:lnTo>
                  <a:lnTo>
                    <a:pt x="57726" y="92073"/>
                  </a:lnTo>
                  <a:lnTo>
                    <a:pt x="23085" y="152239"/>
                  </a:lnTo>
                  <a:lnTo>
                    <a:pt x="5204" y="207171"/>
                  </a:lnTo>
                  <a:lnTo>
                    <a:pt x="0" y="235080"/>
                  </a:lnTo>
                  <a:lnTo>
                    <a:pt x="6190" y="291125"/>
                  </a:lnTo>
                  <a:lnTo>
                    <a:pt x="18479" y="330101"/>
                  </a:lnTo>
                  <a:lnTo>
                    <a:pt x="43593" y="369123"/>
                  </a:lnTo>
                  <a:lnTo>
                    <a:pt x="69726" y="386486"/>
                  </a:lnTo>
                  <a:lnTo>
                    <a:pt x="111167" y="401664"/>
                  </a:lnTo>
                  <a:lnTo>
                    <a:pt x="148500" y="404187"/>
                  </a:lnTo>
                  <a:lnTo>
                    <a:pt x="182308" y="396876"/>
                  </a:lnTo>
                  <a:lnTo>
                    <a:pt x="222053" y="374037"/>
                  </a:lnTo>
                  <a:lnTo>
                    <a:pt x="252781" y="341407"/>
                  </a:lnTo>
                  <a:lnTo>
                    <a:pt x="260942" y="318527"/>
                  </a:lnTo>
                  <a:lnTo>
                    <a:pt x="263119" y="305874"/>
                  </a:lnTo>
                  <a:lnTo>
                    <a:pt x="259298" y="282458"/>
                  </a:lnTo>
                  <a:lnTo>
                    <a:pt x="255004" y="271300"/>
                  </a:lnTo>
                  <a:lnTo>
                    <a:pt x="237753" y="252663"/>
                  </a:lnTo>
                  <a:lnTo>
                    <a:pt x="194141" y="227224"/>
                  </a:lnTo>
                  <a:lnTo>
                    <a:pt x="156706" y="220310"/>
                  </a:lnTo>
                  <a:lnTo>
                    <a:pt x="151514" y="220510"/>
                  </a:lnTo>
                  <a:lnTo>
                    <a:pt x="151562" y="221812"/>
                  </a:lnTo>
                  <a:lnTo>
                    <a:pt x="155103" y="223851"/>
                  </a:lnTo>
                  <a:lnTo>
                    <a:pt x="188034" y="226719"/>
                  </a:lnTo>
                  <a:lnTo>
                    <a:pt x="237092" y="220453"/>
                  </a:lnTo>
                  <a:lnTo>
                    <a:pt x="291323" y="218002"/>
                  </a:lnTo>
                  <a:lnTo>
                    <a:pt x="320114" y="21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61301" y="2600867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9905"/>
                  </a:lnTo>
                  <a:lnTo>
                    <a:pt x="37" y="232057"/>
                  </a:lnTo>
                  <a:lnTo>
                    <a:pt x="11" y="289337"/>
                  </a:lnTo>
                  <a:lnTo>
                    <a:pt x="2" y="35151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45570" y="2579810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1"/>
                  </a:lnTo>
                  <a:lnTo>
                    <a:pt x="0" y="272951"/>
                  </a:lnTo>
                  <a:lnTo>
                    <a:pt x="0" y="326150"/>
                  </a:lnTo>
                  <a:lnTo>
                    <a:pt x="5589" y="385349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35000" y="2748266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4997" y="19128"/>
                  </a:lnTo>
                  <a:lnTo>
                    <a:pt x="85529" y="44214"/>
                  </a:lnTo>
                  <a:lnTo>
                    <a:pt x="31757" y="598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77607" y="200041"/>
            <a:ext cx="7092467" cy="601947"/>
            <a:chOff x="877607" y="200041"/>
            <a:chExt cx="7092467" cy="601947"/>
          </a:xfrm>
        </p:grpSpPr>
        <p:sp>
          <p:nvSpPr>
            <p:cNvPr id="17" name="Freeform 16"/>
            <p:cNvSpPr/>
            <p:nvPr/>
          </p:nvSpPr>
          <p:spPr>
            <a:xfrm>
              <a:off x="1031792" y="336911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6066" y="146157"/>
                  </a:lnTo>
                  <a:lnTo>
                    <a:pt x="1545" y="18614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77607" y="256911"/>
              <a:ext cx="361991" cy="349328"/>
            </a:xfrm>
            <a:custGeom>
              <a:avLst/>
              <a:gdLst/>
              <a:ahLst/>
              <a:cxnLst/>
              <a:rect l="0" t="0" r="0" b="0"/>
              <a:pathLst>
                <a:path w="361991" h="349328">
                  <a:moveTo>
                    <a:pt x="259470" y="48415"/>
                  </a:moveTo>
                  <a:lnTo>
                    <a:pt x="253881" y="31647"/>
                  </a:lnTo>
                  <a:lnTo>
                    <a:pt x="238659" y="17176"/>
                  </a:lnTo>
                  <a:lnTo>
                    <a:pt x="216296" y="5285"/>
                  </a:lnTo>
                  <a:lnTo>
                    <a:pt x="190758" y="0"/>
                  </a:lnTo>
                  <a:lnTo>
                    <a:pt x="155663" y="2614"/>
                  </a:lnTo>
                  <a:lnTo>
                    <a:pt x="112363" y="22384"/>
                  </a:lnTo>
                  <a:lnTo>
                    <a:pt x="65056" y="55703"/>
                  </a:lnTo>
                  <a:lnTo>
                    <a:pt x="36451" y="91969"/>
                  </a:lnTo>
                  <a:lnTo>
                    <a:pt x="8887" y="148950"/>
                  </a:lnTo>
                  <a:lnTo>
                    <a:pt x="0" y="189467"/>
                  </a:lnTo>
                  <a:lnTo>
                    <a:pt x="5402" y="251146"/>
                  </a:lnTo>
                  <a:lnTo>
                    <a:pt x="15605" y="288248"/>
                  </a:lnTo>
                  <a:lnTo>
                    <a:pt x="34096" y="320298"/>
                  </a:lnTo>
                  <a:lnTo>
                    <a:pt x="51679" y="337318"/>
                  </a:lnTo>
                  <a:lnTo>
                    <a:pt x="74312" y="346442"/>
                  </a:lnTo>
                  <a:lnTo>
                    <a:pt x="101139" y="349327"/>
                  </a:lnTo>
                  <a:lnTo>
                    <a:pt x="159781" y="341648"/>
                  </a:lnTo>
                  <a:lnTo>
                    <a:pt x="211443" y="328866"/>
                  </a:lnTo>
                  <a:lnTo>
                    <a:pt x="265538" y="305500"/>
                  </a:lnTo>
                  <a:lnTo>
                    <a:pt x="308112" y="268303"/>
                  </a:lnTo>
                  <a:lnTo>
                    <a:pt x="345511" y="216712"/>
                  </a:lnTo>
                  <a:lnTo>
                    <a:pt x="358533" y="184068"/>
                  </a:lnTo>
                  <a:lnTo>
                    <a:pt x="361990" y="158618"/>
                  </a:lnTo>
                  <a:lnTo>
                    <a:pt x="357287" y="134829"/>
                  </a:lnTo>
                  <a:lnTo>
                    <a:pt x="335204" y="85372"/>
                  </a:lnTo>
                  <a:lnTo>
                    <a:pt x="304007" y="50006"/>
                  </a:lnTo>
                  <a:lnTo>
                    <a:pt x="261119" y="17360"/>
                  </a:lnTo>
                  <a:lnTo>
                    <a:pt x="227885" y="6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10860" y="305326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14471" y="34792"/>
                  </a:lnTo>
                  <a:lnTo>
                    <a:pt x="19756" y="96776"/>
                  </a:lnTo>
                  <a:lnTo>
                    <a:pt x="23791" y="147997"/>
                  </a:lnTo>
                  <a:lnTo>
                    <a:pt x="29276" y="200219"/>
                  </a:lnTo>
                  <a:lnTo>
                    <a:pt x="30901" y="252736"/>
                  </a:lnTo>
                  <a:lnTo>
                    <a:pt x="32451" y="281953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31875" y="252683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400083" y="0"/>
                  </a:moveTo>
                  <a:lnTo>
                    <a:pt x="347055" y="14655"/>
                  </a:lnTo>
                  <a:lnTo>
                    <a:pt x="287270" y="27028"/>
                  </a:lnTo>
                  <a:lnTo>
                    <a:pt x="232906" y="31405"/>
                  </a:lnTo>
                  <a:lnTo>
                    <a:pt x="171958" y="39652"/>
                  </a:lnTo>
                  <a:lnTo>
                    <a:pt x="113732" y="44505"/>
                  </a:lnTo>
                  <a:lnTo>
                    <a:pt x="58265" y="502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99592" y="221098"/>
              <a:ext cx="375349" cy="389555"/>
            </a:xfrm>
            <a:custGeom>
              <a:avLst/>
              <a:gdLst/>
              <a:ahLst/>
              <a:cxnLst/>
              <a:rect l="0" t="0" r="0" b="0"/>
              <a:pathLst>
                <a:path w="375349" h="389555">
                  <a:moveTo>
                    <a:pt x="6066" y="0"/>
                  </a:moveTo>
                  <a:lnTo>
                    <a:pt x="0" y="34792"/>
                  </a:lnTo>
                  <a:lnTo>
                    <a:pt x="4918" y="81408"/>
                  </a:lnTo>
                  <a:lnTo>
                    <a:pt x="12615" y="139155"/>
                  </a:lnTo>
                  <a:lnTo>
                    <a:pt x="15415" y="199548"/>
                  </a:lnTo>
                  <a:lnTo>
                    <a:pt x="16245" y="255007"/>
                  </a:lnTo>
                  <a:lnTo>
                    <a:pt x="16491" y="307315"/>
                  </a:lnTo>
                  <a:lnTo>
                    <a:pt x="19693" y="364384"/>
                  </a:lnTo>
                  <a:lnTo>
                    <a:pt x="22651" y="378368"/>
                  </a:lnTo>
                  <a:lnTo>
                    <a:pt x="20078" y="354524"/>
                  </a:lnTo>
                  <a:lnTo>
                    <a:pt x="31553" y="295962"/>
                  </a:lnTo>
                  <a:lnTo>
                    <a:pt x="59754" y="242309"/>
                  </a:lnTo>
                  <a:lnTo>
                    <a:pt x="66424" y="231729"/>
                  </a:lnTo>
                  <a:lnTo>
                    <a:pt x="75551" y="224676"/>
                  </a:lnTo>
                  <a:lnTo>
                    <a:pt x="98169" y="216839"/>
                  </a:lnTo>
                  <a:lnTo>
                    <a:pt x="120700" y="219595"/>
                  </a:lnTo>
                  <a:lnTo>
                    <a:pt x="141242" y="229789"/>
                  </a:lnTo>
                  <a:lnTo>
                    <a:pt x="158171" y="246018"/>
                  </a:lnTo>
                  <a:lnTo>
                    <a:pt x="179697" y="285032"/>
                  </a:lnTo>
                  <a:lnTo>
                    <a:pt x="198845" y="337012"/>
                  </a:lnTo>
                  <a:lnTo>
                    <a:pt x="202436" y="340488"/>
                  </a:lnTo>
                  <a:lnTo>
                    <a:pt x="205999" y="339296"/>
                  </a:lnTo>
                  <a:lnTo>
                    <a:pt x="241621" y="304037"/>
                  </a:lnTo>
                  <a:lnTo>
                    <a:pt x="299763" y="267014"/>
                  </a:lnTo>
                  <a:lnTo>
                    <a:pt x="341590" y="244769"/>
                  </a:lnTo>
                  <a:lnTo>
                    <a:pt x="364923" y="218753"/>
                  </a:lnTo>
                  <a:lnTo>
                    <a:pt x="375348" y="198999"/>
                  </a:lnTo>
                  <a:lnTo>
                    <a:pt x="375086" y="191158"/>
                  </a:lnTo>
                  <a:lnTo>
                    <a:pt x="371402" y="184760"/>
                  </a:lnTo>
                  <a:lnTo>
                    <a:pt x="365437" y="179326"/>
                  </a:lnTo>
                  <a:lnTo>
                    <a:pt x="346330" y="173287"/>
                  </a:lnTo>
                  <a:lnTo>
                    <a:pt x="323411" y="171773"/>
                  </a:lnTo>
                  <a:lnTo>
                    <a:pt x="269474" y="183393"/>
                  </a:lnTo>
                  <a:lnTo>
                    <a:pt x="243340" y="198878"/>
                  </a:lnTo>
                  <a:lnTo>
                    <a:pt x="220779" y="223873"/>
                  </a:lnTo>
                  <a:lnTo>
                    <a:pt x="204865" y="253506"/>
                  </a:lnTo>
                  <a:lnTo>
                    <a:pt x="203919" y="295691"/>
                  </a:lnTo>
                  <a:lnTo>
                    <a:pt x="216637" y="339646"/>
                  </a:lnTo>
                  <a:lnTo>
                    <a:pt x="231844" y="358794"/>
                  </a:lnTo>
                  <a:lnTo>
                    <a:pt x="260136" y="376151"/>
                  </a:lnTo>
                  <a:lnTo>
                    <a:pt x="281593" y="383597"/>
                  </a:lnTo>
                  <a:lnTo>
                    <a:pt x="34297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77701" y="360164"/>
              <a:ext cx="226562" cy="228133"/>
            </a:xfrm>
            <a:custGeom>
              <a:avLst/>
              <a:gdLst/>
              <a:ahLst/>
              <a:cxnLst/>
              <a:rect l="0" t="0" r="0" b="0"/>
              <a:pathLst>
                <a:path w="226562" h="228133">
                  <a:moveTo>
                    <a:pt x="180765" y="8333"/>
                  </a:moveTo>
                  <a:lnTo>
                    <a:pt x="143287" y="0"/>
                  </a:lnTo>
                  <a:lnTo>
                    <a:pt x="108439" y="1574"/>
                  </a:lnTo>
                  <a:lnTo>
                    <a:pt x="53434" y="17018"/>
                  </a:lnTo>
                  <a:lnTo>
                    <a:pt x="27857" y="28181"/>
                  </a:lnTo>
                  <a:lnTo>
                    <a:pt x="10250" y="44060"/>
                  </a:lnTo>
                  <a:lnTo>
                    <a:pt x="3917" y="53208"/>
                  </a:lnTo>
                  <a:lnTo>
                    <a:pt x="0" y="72731"/>
                  </a:lnTo>
                  <a:lnTo>
                    <a:pt x="594" y="82851"/>
                  </a:lnTo>
                  <a:lnTo>
                    <a:pt x="4499" y="90767"/>
                  </a:lnTo>
                  <a:lnTo>
                    <a:pt x="18196" y="102682"/>
                  </a:lnTo>
                  <a:lnTo>
                    <a:pt x="39102" y="108757"/>
                  </a:lnTo>
                  <a:lnTo>
                    <a:pt x="90651" y="118247"/>
                  </a:lnTo>
                  <a:lnTo>
                    <a:pt x="145894" y="122981"/>
                  </a:lnTo>
                  <a:lnTo>
                    <a:pt x="186680" y="126141"/>
                  </a:lnTo>
                  <a:lnTo>
                    <a:pt x="210300" y="135171"/>
                  </a:lnTo>
                  <a:lnTo>
                    <a:pt x="218002" y="143195"/>
                  </a:lnTo>
                  <a:lnTo>
                    <a:pt x="226561" y="164588"/>
                  </a:lnTo>
                  <a:lnTo>
                    <a:pt x="226503" y="174504"/>
                  </a:lnTo>
                  <a:lnTo>
                    <a:pt x="220200" y="191761"/>
                  </a:lnTo>
                  <a:lnTo>
                    <a:pt x="203498" y="214630"/>
                  </a:lnTo>
                  <a:lnTo>
                    <a:pt x="184239" y="222853"/>
                  </a:lnTo>
                  <a:lnTo>
                    <a:pt x="128159" y="228132"/>
                  </a:lnTo>
                  <a:lnTo>
                    <a:pt x="72671" y="220769"/>
                  </a:lnTo>
                  <a:lnTo>
                    <a:pt x="43894" y="208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05865" y="44219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05865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69077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45427" y="237897"/>
              <a:ext cx="386993" cy="416501"/>
            </a:xfrm>
            <a:custGeom>
              <a:avLst/>
              <a:gdLst/>
              <a:ahLst/>
              <a:cxnLst/>
              <a:rect l="0" t="0" r="0" b="0"/>
              <a:pathLst>
                <a:path w="386993" h="416501">
                  <a:moveTo>
                    <a:pt x="123651" y="235885"/>
                  </a:moveTo>
                  <a:lnTo>
                    <a:pt x="112472" y="224706"/>
                  </a:lnTo>
                  <a:lnTo>
                    <a:pt x="94506" y="219218"/>
                  </a:lnTo>
                  <a:lnTo>
                    <a:pt x="83164" y="217755"/>
                  </a:lnTo>
                  <a:lnTo>
                    <a:pt x="64322" y="222368"/>
                  </a:lnTo>
                  <a:lnTo>
                    <a:pt x="33163" y="244393"/>
                  </a:lnTo>
                  <a:lnTo>
                    <a:pt x="17161" y="269991"/>
                  </a:lnTo>
                  <a:lnTo>
                    <a:pt x="2443" y="311252"/>
                  </a:lnTo>
                  <a:lnTo>
                    <a:pt x="0" y="348553"/>
                  </a:lnTo>
                  <a:lnTo>
                    <a:pt x="3574" y="371357"/>
                  </a:lnTo>
                  <a:lnTo>
                    <a:pt x="12181" y="390072"/>
                  </a:lnTo>
                  <a:lnTo>
                    <a:pt x="17752" y="398337"/>
                  </a:lnTo>
                  <a:lnTo>
                    <a:pt x="36420" y="410641"/>
                  </a:lnTo>
                  <a:lnTo>
                    <a:pt x="47950" y="415560"/>
                  </a:lnTo>
                  <a:lnTo>
                    <a:pt x="59145" y="416500"/>
                  </a:lnTo>
                  <a:lnTo>
                    <a:pt x="80943" y="411305"/>
                  </a:lnTo>
                  <a:lnTo>
                    <a:pt x="99210" y="398077"/>
                  </a:lnTo>
                  <a:lnTo>
                    <a:pt x="122648" y="367780"/>
                  </a:lnTo>
                  <a:lnTo>
                    <a:pt x="145939" y="315621"/>
                  </a:lnTo>
                  <a:lnTo>
                    <a:pt x="165464" y="257737"/>
                  </a:lnTo>
                  <a:lnTo>
                    <a:pt x="179743" y="198217"/>
                  </a:lnTo>
                  <a:lnTo>
                    <a:pt x="184724" y="144916"/>
                  </a:lnTo>
                  <a:lnTo>
                    <a:pt x="186200" y="92078"/>
                  </a:lnTo>
                  <a:lnTo>
                    <a:pt x="178293" y="31397"/>
                  </a:lnTo>
                  <a:lnTo>
                    <a:pt x="172113" y="6961"/>
                  </a:lnTo>
                  <a:lnTo>
                    <a:pt x="167657" y="1381"/>
                  </a:lnTo>
                  <a:lnTo>
                    <a:pt x="162347" y="0"/>
                  </a:lnTo>
                  <a:lnTo>
                    <a:pt x="156467" y="1419"/>
                  </a:lnTo>
                  <a:lnTo>
                    <a:pt x="152547" y="7045"/>
                  </a:lnTo>
                  <a:lnTo>
                    <a:pt x="148192" y="25774"/>
                  </a:lnTo>
                  <a:lnTo>
                    <a:pt x="151329" y="73804"/>
                  </a:lnTo>
                  <a:lnTo>
                    <a:pt x="154078" y="132489"/>
                  </a:lnTo>
                  <a:lnTo>
                    <a:pt x="160482" y="194331"/>
                  </a:lnTo>
                  <a:lnTo>
                    <a:pt x="169789" y="251519"/>
                  </a:lnTo>
                  <a:lnTo>
                    <a:pt x="183414" y="306433"/>
                  </a:lnTo>
                  <a:lnTo>
                    <a:pt x="190376" y="329241"/>
                  </a:lnTo>
                  <a:lnTo>
                    <a:pt x="193871" y="333217"/>
                  </a:lnTo>
                  <a:lnTo>
                    <a:pt x="197370" y="332359"/>
                  </a:lnTo>
                  <a:lnTo>
                    <a:pt x="214124" y="317502"/>
                  </a:lnTo>
                  <a:lnTo>
                    <a:pt x="251226" y="297110"/>
                  </a:lnTo>
                  <a:lnTo>
                    <a:pt x="311131" y="283419"/>
                  </a:lnTo>
                  <a:lnTo>
                    <a:pt x="373037" y="254298"/>
                  </a:lnTo>
                  <a:lnTo>
                    <a:pt x="381155" y="248160"/>
                  </a:lnTo>
                  <a:lnTo>
                    <a:pt x="385397" y="240559"/>
                  </a:lnTo>
                  <a:lnTo>
                    <a:pt x="386992" y="222754"/>
                  </a:lnTo>
                  <a:lnTo>
                    <a:pt x="375723" y="193000"/>
                  </a:lnTo>
                  <a:lnTo>
                    <a:pt x="367738" y="186238"/>
                  </a:lnTo>
                  <a:lnTo>
                    <a:pt x="346387" y="178725"/>
                  </a:lnTo>
                  <a:lnTo>
                    <a:pt x="313649" y="180084"/>
                  </a:lnTo>
                  <a:lnTo>
                    <a:pt x="295441" y="188078"/>
                  </a:lnTo>
                  <a:lnTo>
                    <a:pt x="287311" y="193485"/>
                  </a:lnTo>
                  <a:lnTo>
                    <a:pt x="264689" y="223452"/>
                  </a:lnTo>
                  <a:lnTo>
                    <a:pt x="254347" y="267556"/>
                  </a:lnTo>
                  <a:lnTo>
                    <a:pt x="256872" y="306490"/>
                  </a:lnTo>
                  <a:lnTo>
                    <a:pt x="265138" y="326147"/>
                  </a:lnTo>
                  <a:lnTo>
                    <a:pt x="277781" y="342682"/>
                  </a:lnTo>
                  <a:lnTo>
                    <a:pt x="295098" y="357830"/>
                  </a:lnTo>
                  <a:lnTo>
                    <a:pt x="317613" y="366122"/>
                  </a:lnTo>
                  <a:lnTo>
                    <a:pt x="376334" y="372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1452" y="400082"/>
              <a:ext cx="207871" cy="221100"/>
            </a:xfrm>
            <a:custGeom>
              <a:avLst/>
              <a:gdLst/>
              <a:ahLst/>
              <a:cxnLst/>
              <a:rect l="0" t="0" r="0" b="0"/>
              <a:pathLst>
                <a:path w="207871" h="221100">
                  <a:moveTo>
                    <a:pt x="142993" y="0"/>
                  </a:moveTo>
                  <a:lnTo>
                    <a:pt x="100302" y="3120"/>
                  </a:lnTo>
                  <a:lnTo>
                    <a:pt x="80736" y="9576"/>
                  </a:lnTo>
                  <a:lnTo>
                    <a:pt x="20116" y="54562"/>
                  </a:lnTo>
                  <a:lnTo>
                    <a:pt x="2203" y="74553"/>
                  </a:lnTo>
                  <a:lnTo>
                    <a:pt x="0" y="82457"/>
                  </a:lnTo>
                  <a:lnTo>
                    <a:pt x="2041" y="88897"/>
                  </a:lnTo>
                  <a:lnTo>
                    <a:pt x="6911" y="94360"/>
                  </a:lnTo>
                  <a:lnTo>
                    <a:pt x="13667" y="96832"/>
                  </a:lnTo>
                  <a:lnTo>
                    <a:pt x="65348" y="100850"/>
                  </a:lnTo>
                  <a:lnTo>
                    <a:pt x="121417" y="116154"/>
                  </a:lnTo>
                  <a:lnTo>
                    <a:pt x="163948" y="135508"/>
                  </a:lnTo>
                  <a:lnTo>
                    <a:pt x="190016" y="155055"/>
                  </a:lnTo>
                  <a:lnTo>
                    <a:pt x="206969" y="181253"/>
                  </a:lnTo>
                  <a:lnTo>
                    <a:pt x="207870" y="189856"/>
                  </a:lnTo>
                  <a:lnTo>
                    <a:pt x="202633" y="205653"/>
                  </a:lnTo>
                  <a:lnTo>
                    <a:pt x="195622" y="210802"/>
                  </a:lnTo>
                  <a:lnTo>
                    <a:pt x="175352" y="216522"/>
                  </a:lnTo>
                  <a:lnTo>
                    <a:pt x="113705" y="220496"/>
                  </a:lnTo>
                  <a:lnTo>
                    <a:pt x="79822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8873" y="371085"/>
              <a:ext cx="313096" cy="220714"/>
            </a:xfrm>
            <a:custGeom>
              <a:avLst/>
              <a:gdLst/>
              <a:ahLst/>
              <a:cxnLst/>
              <a:rect l="0" t="0" r="0" b="0"/>
              <a:pathLst>
                <a:path w="313096" h="220714">
                  <a:moveTo>
                    <a:pt x="197282" y="50054"/>
                  </a:moveTo>
                  <a:lnTo>
                    <a:pt x="160195" y="15308"/>
                  </a:lnTo>
                  <a:lnTo>
                    <a:pt x="142194" y="6145"/>
                  </a:lnTo>
                  <a:lnTo>
                    <a:pt x="106740" y="0"/>
                  </a:lnTo>
                  <a:lnTo>
                    <a:pt x="72189" y="3768"/>
                  </a:lnTo>
                  <a:lnTo>
                    <a:pt x="53557" y="12325"/>
                  </a:lnTo>
                  <a:lnTo>
                    <a:pt x="37478" y="25097"/>
                  </a:lnTo>
                  <a:lnTo>
                    <a:pt x="16441" y="52018"/>
                  </a:lnTo>
                  <a:lnTo>
                    <a:pt x="6554" y="71984"/>
                  </a:lnTo>
                  <a:lnTo>
                    <a:pt x="0" y="114134"/>
                  </a:lnTo>
                  <a:lnTo>
                    <a:pt x="6191" y="163968"/>
                  </a:lnTo>
                  <a:lnTo>
                    <a:pt x="12137" y="186080"/>
                  </a:lnTo>
                  <a:lnTo>
                    <a:pt x="17700" y="194551"/>
                  </a:lnTo>
                  <a:lnTo>
                    <a:pt x="33240" y="207082"/>
                  </a:lnTo>
                  <a:lnTo>
                    <a:pt x="67308" y="220713"/>
                  </a:lnTo>
                  <a:lnTo>
                    <a:pt x="93503" y="219100"/>
                  </a:lnTo>
                  <a:lnTo>
                    <a:pt x="118402" y="209414"/>
                  </a:lnTo>
                  <a:lnTo>
                    <a:pt x="145574" y="184230"/>
                  </a:lnTo>
                  <a:lnTo>
                    <a:pt x="167273" y="153371"/>
                  </a:lnTo>
                  <a:lnTo>
                    <a:pt x="189546" y="93527"/>
                  </a:lnTo>
                  <a:lnTo>
                    <a:pt x="196924" y="50106"/>
                  </a:lnTo>
                  <a:lnTo>
                    <a:pt x="199383" y="50089"/>
                  </a:lnTo>
                  <a:lnTo>
                    <a:pt x="202192" y="53587"/>
                  </a:lnTo>
                  <a:lnTo>
                    <a:pt x="221971" y="112996"/>
                  </a:lnTo>
                  <a:lnTo>
                    <a:pt x="244316" y="154124"/>
                  </a:lnTo>
                  <a:lnTo>
                    <a:pt x="257570" y="170787"/>
                  </a:lnTo>
                  <a:lnTo>
                    <a:pt x="277499" y="182872"/>
                  </a:lnTo>
                  <a:lnTo>
                    <a:pt x="313095" y="197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74611" y="379025"/>
              <a:ext cx="136871" cy="212629"/>
            </a:xfrm>
            <a:custGeom>
              <a:avLst/>
              <a:gdLst/>
              <a:ahLst/>
              <a:cxnLst/>
              <a:rect l="0" t="0" r="0" b="0"/>
              <a:pathLst>
                <a:path w="136871" h="212629">
                  <a:moveTo>
                    <a:pt x="0" y="52643"/>
                  </a:moveTo>
                  <a:lnTo>
                    <a:pt x="0" y="75000"/>
                  </a:lnTo>
                  <a:lnTo>
                    <a:pt x="19786" y="129633"/>
                  </a:lnTo>
                  <a:lnTo>
                    <a:pt x="38437" y="188560"/>
                  </a:lnTo>
                  <a:lnTo>
                    <a:pt x="46743" y="212628"/>
                  </a:lnTo>
                  <a:lnTo>
                    <a:pt x="44951" y="202906"/>
                  </a:lnTo>
                  <a:lnTo>
                    <a:pt x="18644" y="141137"/>
                  </a:lnTo>
                  <a:lnTo>
                    <a:pt x="12933" y="100960"/>
                  </a:lnTo>
                  <a:lnTo>
                    <a:pt x="16830" y="65010"/>
                  </a:lnTo>
                  <a:lnTo>
                    <a:pt x="25417" y="46051"/>
                  </a:lnTo>
                  <a:lnTo>
                    <a:pt x="38203" y="29826"/>
                  </a:lnTo>
                  <a:lnTo>
                    <a:pt x="55583" y="14816"/>
                  </a:lnTo>
                  <a:lnTo>
                    <a:pt x="78126" y="658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02123" y="371721"/>
              <a:ext cx="142356" cy="186456"/>
            </a:xfrm>
            <a:custGeom>
              <a:avLst/>
              <a:gdLst/>
              <a:ahLst/>
              <a:cxnLst/>
              <a:rect l="0" t="0" r="0" b="0"/>
              <a:pathLst>
                <a:path w="142356" h="186456">
                  <a:moveTo>
                    <a:pt x="4115" y="70475"/>
                  </a:moveTo>
                  <a:lnTo>
                    <a:pt x="20883" y="81654"/>
                  </a:lnTo>
                  <a:lnTo>
                    <a:pt x="53667" y="88605"/>
                  </a:lnTo>
                  <a:lnTo>
                    <a:pt x="93017" y="90665"/>
                  </a:lnTo>
                  <a:lnTo>
                    <a:pt x="114207" y="84908"/>
                  </a:lnTo>
                  <a:lnTo>
                    <a:pt x="123133" y="80097"/>
                  </a:lnTo>
                  <a:lnTo>
                    <a:pt x="136171" y="65393"/>
                  </a:lnTo>
                  <a:lnTo>
                    <a:pt x="141285" y="56559"/>
                  </a:lnTo>
                  <a:lnTo>
                    <a:pt x="142355" y="47160"/>
                  </a:lnTo>
                  <a:lnTo>
                    <a:pt x="137305" y="27358"/>
                  </a:lnTo>
                  <a:lnTo>
                    <a:pt x="124142" y="13097"/>
                  </a:lnTo>
                  <a:lnTo>
                    <a:pt x="115718" y="7657"/>
                  </a:lnTo>
                  <a:lnTo>
                    <a:pt x="81506" y="0"/>
                  </a:lnTo>
                  <a:lnTo>
                    <a:pt x="58398" y="4448"/>
                  </a:lnTo>
                  <a:lnTo>
                    <a:pt x="47323" y="8910"/>
                  </a:lnTo>
                  <a:lnTo>
                    <a:pt x="31897" y="23226"/>
                  </a:lnTo>
                  <a:lnTo>
                    <a:pt x="8510" y="71186"/>
                  </a:lnTo>
                  <a:lnTo>
                    <a:pt x="999" y="91848"/>
                  </a:lnTo>
                  <a:lnTo>
                    <a:pt x="0" y="112730"/>
                  </a:lnTo>
                  <a:lnTo>
                    <a:pt x="4626" y="133709"/>
                  </a:lnTo>
                  <a:lnTo>
                    <a:pt x="14481" y="154731"/>
                  </a:lnTo>
                  <a:lnTo>
                    <a:pt x="38772" y="180708"/>
                  </a:lnTo>
                  <a:lnTo>
                    <a:pt x="49446" y="184908"/>
                  </a:lnTo>
                  <a:lnTo>
                    <a:pt x="73785" y="186455"/>
                  </a:lnTo>
                  <a:lnTo>
                    <a:pt x="128901" y="177978"/>
                  </a:lnTo>
                  <a:lnTo>
                    <a:pt x="140986" y="175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04457" y="372203"/>
              <a:ext cx="202832" cy="429785"/>
            </a:xfrm>
            <a:custGeom>
              <a:avLst/>
              <a:gdLst/>
              <a:ahLst/>
              <a:cxnLst/>
              <a:rect l="0" t="0" r="0" b="0"/>
              <a:pathLst>
                <a:path w="202832" h="429785">
                  <a:moveTo>
                    <a:pt x="7148" y="185807"/>
                  </a:moveTo>
                  <a:lnTo>
                    <a:pt x="7148" y="234738"/>
                  </a:lnTo>
                  <a:lnTo>
                    <a:pt x="12738" y="293868"/>
                  </a:lnTo>
                  <a:lnTo>
                    <a:pt x="16213" y="342087"/>
                  </a:lnTo>
                  <a:lnTo>
                    <a:pt x="18557" y="401207"/>
                  </a:lnTo>
                  <a:lnTo>
                    <a:pt x="23657" y="429784"/>
                  </a:lnTo>
                  <a:lnTo>
                    <a:pt x="22834" y="429177"/>
                  </a:lnTo>
                  <a:lnTo>
                    <a:pt x="21115" y="425262"/>
                  </a:lnTo>
                  <a:lnTo>
                    <a:pt x="18356" y="376953"/>
                  </a:lnTo>
                  <a:lnTo>
                    <a:pt x="14692" y="314205"/>
                  </a:lnTo>
                  <a:lnTo>
                    <a:pt x="8638" y="250814"/>
                  </a:lnTo>
                  <a:lnTo>
                    <a:pt x="7590" y="199349"/>
                  </a:lnTo>
                  <a:lnTo>
                    <a:pt x="0" y="137962"/>
                  </a:lnTo>
                  <a:lnTo>
                    <a:pt x="407" y="83896"/>
                  </a:lnTo>
                  <a:lnTo>
                    <a:pt x="11406" y="33485"/>
                  </a:lnTo>
                  <a:lnTo>
                    <a:pt x="17006" y="23428"/>
                  </a:lnTo>
                  <a:lnTo>
                    <a:pt x="32586" y="9133"/>
                  </a:lnTo>
                  <a:lnTo>
                    <a:pt x="54329" y="2000"/>
                  </a:lnTo>
                  <a:lnTo>
                    <a:pt x="78420" y="0"/>
                  </a:lnTo>
                  <a:lnTo>
                    <a:pt x="111714" y="6621"/>
                  </a:lnTo>
                  <a:lnTo>
                    <a:pt x="164981" y="35796"/>
                  </a:lnTo>
                  <a:lnTo>
                    <a:pt x="191044" y="61811"/>
                  </a:lnTo>
                  <a:lnTo>
                    <a:pt x="200014" y="84684"/>
                  </a:lnTo>
                  <a:lnTo>
                    <a:pt x="202831" y="109278"/>
                  </a:lnTo>
                  <a:lnTo>
                    <a:pt x="200183" y="131907"/>
                  </a:lnTo>
                  <a:lnTo>
                    <a:pt x="195500" y="140515"/>
                  </a:lnTo>
                  <a:lnTo>
                    <a:pt x="180937" y="153199"/>
                  </a:lnTo>
                  <a:lnTo>
                    <a:pt x="159647" y="159616"/>
                  </a:lnTo>
                  <a:lnTo>
                    <a:pt x="102262" y="163736"/>
                  </a:lnTo>
                  <a:lnTo>
                    <a:pt x="59791" y="164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01864" y="357968"/>
              <a:ext cx="88769" cy="189979"/>
            </a:xfrm>
            <a:custGeom>
              <a:avLst/>
              <a:gdLst/>
              <a:ahLst/>
              <a:cxnLst/>
              <a:rect l="0" t="0" r="0" b="0"/>
              <a:pathLst>
                <a:path w="88769" h="189979">
                  <a:moveTo>
                    <a:pt x="15068" y="84228"/>
                  </a:moveTo>
                  <a:lnTo>
                    <a:pt x="23401" y="133159"/>
                  </a:lnTo>
                  <a:lnTo>
                    <a:pt x="30752" y="186701"/>
                  </a:lnTo>
                  <a:lnTo>
                    <a:pt x="32543" y="189978"/>
                  </a:lnTo>
                  <a:lnTo>
                    <a:pt x="33737" y="187483"/>
                  </a:lnTo>
                  <a:lnTo>
                    <a:pt x="34533" y="181141"/>
                  </a:lnTo>
                  <a:lnTo>
                    <a:pt x="29179" y="164735"/>
                  </a:lnTo>
                  <a:lnTo>
                    <a:pt x="8521" y="108088"/>
                  </a:lnTo>
                  <a:lnTo>
                    <a:pt x="0" y="74530"/>
                  </a:lnTo>
                  <a:lnTo>
                    <a:pt x="1742" y="53012"/>
                  </a:lnTo>
                  <a:lnTo>
                    <a:pt x="9535" y="34870"/>
                  </a:lnTo>
                  <a:lnTo>
                    <a:pt x="14889" y="26756"/>
                  </a:lnTo>
                  <a:lnTo>
                    <a:pt x="30196" y="14621"/>
                  </a:lnTo>
                  <a:lnTo>
                    <a:pt x="48698" y="6499"/>
                  </a:lnTo>
                  <a:lnTo>
                    <a:pt x="887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78902" y="409707"/>
              <a:ext cx="157864" cy="172365"/>
            </a:xfrm>
            <a:custGeom>
              <a:avLst/>
              <a:gdLst/>
              <a:ahLst/>
              <a:cxnLst/>
              <a:rect l="0" t="0" r="0" b="0"/>
              <a:pathLst>
                <a:path w="157864" h="172365">
                  <a:moveTo>
                    <a:pt x="80186" y="11432"/>
                  </a:moveTo>
                  <a:lnTo>
                    <a:pt x="48904" y="21008"/>
                  </a:lnTo>
                  <a:lnTo>
                    <a:pt x="10498" y="50836"/>
                  </a:lnTo>
                  <a:lnTo>
                    <a:pt x="2420" y="73789"/>
                  </a:lnTo>
                  <a:lnTo>
                    <a:pt x="0" y="101147"/>
                  </a:lnTo>
                  <a:lnTo>
                    <a:pt x="2824" y="125005"/>
                  </a:lnTo>
                  <a:lnTo>
                    <a:pt x="11097" y="144187"/>
                  </a:lnTo>
                  <a:lnTo>
                    <a:pt x="16579" y="152578"/>
                  </a:lnTo>
                  <a:lnTo>
                    <a:pt x="32029" y="165021"/>
                  </a:lnTo>
                  <a:lnTo>
                    <a:pt x="41062" y="169977"/>
                  </a:lnTo>
                  <a:lnTo>
                    <a:pt x="63577" y="172364"/>
                  </a:lnTo>
                  <a:lnTo>
                    <a:pt x="86842" y="168355"/>
                  </a:lnTo>
                  <a:lnTo>
                    <a:pt x="113094" y="152944"/>
                  </a:lnTo>
                  <a:lnTo>
                    <a:pt x="128347" y="140227"/>
                  </a:lnTo>
                  <a:lnTo>
                    <a:pt x="144499" y="114325"/>
                  </a:lnTo>
                  <a:lnTo>
                    <a:pt x="156693" y="84423"/>
                  </a:lnTo>
                  <a:lnTo>
                    <a:pt x="157863" y="63760"/>
                  </a:lnTo>
                  <a:lnTo>
                    <a:pt x="153314" y="44048"/>
                  </a:lnTo>
                  <a:lnTo>
                    <a:pt x="131329" y="12329"/>
                  </a:lnTo>
                  <a:lnTo>
                    <a:pt x="124810" y="5011"/>
                  </a:lnTo>
                  <a:lnTo>
                    <a:pt x="118124" y="1302"/>
                  </a:lnTo>
                  <a:lnTo>
                    <a:pt x="111327" y="0"/>
                  </a:lnTo>
                  <a:lnTo>
                    <a:pt x="90714" y="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30005" y="352372"/>
              <a:ext cx="173208" cy="349571"/>
            </a:xfrm>
            <a:custGeom>
              <a:avLst/>
              <a:gdLst/>
              <a:ahLst/>
              <a:cxnLst/>
              <a:rect l="0" t="0" r="0" b="0"/>
              <a:pathLst>
                <a:path w="173208" h="349571">
                  <a:moveTo>
                    <a:pt x="8067" y="163524"/>
                  </a:moveTo>
                  <a:lnTo>
                    <a:pt x="22721" y="222141"/>
                  </a:lnTo>
                  <a:lnTo>
                    <a:pt x="29029" y="276315"/>
                  </a:lnTo>
                  <a:lnTo>
                    <a:pt x="37208" y="332076"/>
                  </a:lnTo>
                  <a:lnTo>
                    <a:pt x="38566" y="349570"/>
                  </a:lnTo>
                  <a:lnTo>
                    <a:pt x="38161" y="326533"/>
                  </a:lnTo>
                  <a:lnTo>
                    <a:pt x="28136" y="266347"/>
                  </a:lnTo>
                  <a:lnTo>
                    <a:pt x="14891" y="203722"/>
                  </a:lnTo>
                  <a:lnTo>
                    <a:pt x="8245" y="140225"/>
                  </a:lnTo>
                  <a:lnTo>
                    <a:pt x="0" y="88342"/>
                  </a:lnTo>
                  <a:lnTo>
                    <a:pt x="1388" y="50391"/>
                  </a:lnTo>
                  <a:lnTo>
                    <a:pt x="7438" y="29014"/>
                  </a:lnTo>
                  <a:lnTo>
                    <a:pt x="17926" y="11715"/>
                  </a:lnTo>
                  <a:lnTo>
                    <a:pt x="26338" y="6166"/>
                  </a:lnTo>
                  <a:lnTo>
                    <a:pt x="48163" y="0"/>
                  </a:lnTo>
                  <a:lnTo>
                    <a:pt x="70341" y="3499"/>
                  </a:lnTo>
                  <a:lnTo>
                    <a:pt x="123763" y="24038"/>
                  </a:lnTo>
                  <a:lnTo>
                    <a:pt x="144885" y="35629"/>
                  </a:lnTo>
                  <a:lnTo>
                    <a:pt x="159733" y="51700"/>
                  </a:lnTo>
                  <a:lnTo>
                    <a:pt x="169061" y="71710"/>
                  </a:lnTo>
                  <a:lnTo>
                    <a:pt x="173207" y="96202"/>
                  </a:lnTo>
                  <a:lnTo>
                    <a:pt x="170803" y="106944"/>
                  </a:lnTo>
                  <a:lnTo>
                    <a:pt x="158773" y="125119"/>
                  </a:lnTo>
                  <a:lnTo>
                    <a:pt x="132269" y="142916"/>
                  </a:lnTo>
                  <a:lnTo>
                    <a:pt x="84637" y="151004"/>
                  </a:lnTo>
                  <a:lnTo>
                    <a:pt x="39653" y="152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15083" y="368497"/>
              <a:ext cx="163001" cy="190170"/>
            </a:xfrm>
            <a:custGeom>
              <a:avLst/>
              <a:gdLst/>
              <a:ahLst/>
              <a:cxnLst/>
              <a:rect l="0" t="0" r="0" b="0"/>
              <a:pathLst>
                <a:path w="163001" h="190170">
                  <a:moveTo>
                    <a:pt x="70430" y="10528"/>
                  </a:moveTo>
                  <a:lnTo>
                    <a:pt x="26467" y="30772"/>
                  </a:lnTo>
                  <a:lnTo>
                    <a:pt x="12676" y="46432"/>
                  </a:lnTo>
                  <a:lnTo>
                    <a:pt x="3818" y="66260"/>
                  </a:lnTo>
                  <a:lnTo>
                    <a:pt x="0" y="103730"/>
                  </a:lnTo>
                  <a:lnTo>
                    <a:pt x="6927" y="142129"/>
                  </a:lnTo>
                  <a:lnTo>
                    <a:pt x="17250" y="161044"/>
                  </a:lnTo>
                  <a:lnTo>
                    <a:pt x="47394" y="184847"/>
                  </a:lnTo>
                  <a:lnTo>
                    <a:pt x="72670" y="190169"/>
                  </a:lnTo>
                  <a:lnTo>
                    <a:pt x="98332" y="187465"/>
                  </a:lnTo>
                  <a:lnTo>
                    <a:pt x="121436" y="178464"/>
                  </a:lnTo>
                  <a:lnTo>
                    <a:pt x="148584" y="154654"/>
                  </a:lnTo>
                  <a:lnTo>
                    <a:pt x="157808" y="129176"/>
                  </a:lnTo>
                  <a:lnTo>
                    <a:pt x="163000" y="81948"/>
                  </a:lnTo>
                  <a:lnTo>
                    <a:pt x="161875" y="51629"/>
                  </a:lnTo>
                  <a:lnTo>
                    <a:pt x="153576" y="30355"/>
                  </a:lnTo>
                  <a:lnTo>
                    <a:pt x="142089" y="16221"/>
                  </a:lnTo>
                  <a:lnTo>
                    <a:pt x="1230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11855" y="364810"/>
              <a:ext cx="168457" cy="174541"/>
            </a:xfrm>
            <a:custGeom>
              <a:avLst/>
              <a:gdLst/>
              <a:ahLst/>
              <a:cxnLst/>
              <a:rect l="0" t="0" r="0" b="0"/>
              <a:pathLst>
                <a:path w="168457" h="174541">
                  <a:moveTo>
                    <a:pt x="0" y="45801"/>
                  </a:moveTo>
                  <a:lnTo>
                    <a:pt x="24046" y="63782"/>
                  </a:lnTo>
                  <a:lnTo>
                    <a:pt x="66635" y="120155"/>
                  </a:lnTo>
                  <a:lnTo>
                    <a:pt x="96180" y="172229"/>
                  </a:lnTo>
                  <a:lnTo>
                    <a:pt x="96875" y="174540"/>
                  </a:lnTo>
                  <a:lnTo>
                    <a:pt x="62268" y="118511"/>
                  </a:lnTo>
                  <a:lnTo>
                    <a:pt x="51071" y="96834"/>
                  </a:lnTo>
                  <a:lnTo>
                    <a:pt x="46095" y="71602"/>
                  </a:lnTo>
                  <a:lnTo>
                    <a:pt x="48882" y="36678"/>
                  </a:lnTo>
                  <a:lnTo>
                    <a:pt x="54815" y="28021"/>
                  </a:lnTo>
                  <a:lnTo>
                    <a:pt x="73885" y="15282"/>
                  </a:lnTo>
                  <a:lnTo>
                    <a:pt x="105340" y="1533"/>
                  </a:lnTo>
                  <a:lnTo>
                    <a:pt x="126366" y="0"/>
                  </a:lnTo>
                  <a:lnTo>
                    <a:pt x="168456" y="3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17300" y="200041"/>
              <a:ext cx="10411" cy="357970"/>
            </a:xfrm>
            <a:custGeom>
              <a:avLst/>
              <a:gdLst/>
              <a:ahLst/>
              <a:cxnLst/>
              <a:rect l="0" t="0" r="0" b="0"/>
              <a:pathLst>
                <a:path w="10411" h="357970">
                  <a:moveTo>
                    <a:pt x="10410" y="0"/>
                  </a:moveTo>
                  <a:lnTo>
                    <a:pt x="1344" y="58617"/>
                  </a:lnTo>
                  <a:lnTo>
                    <a:pt x="8408" y="118333"/>
                  </a:lnTo>
                  <a:lnTo>
                    <a:pt x="6697" y="164913"/>
                  </a:lnTo>
                  <a:lnTo>
                    <a:pt x="1901" y="216929"/>
                  </a:lnTo>
                  <a:lnTo>
                    <a:pt x="479" y="265097"/>
                  </a:lnTo>
                  <a:lnTo>
                    <a:pt x="0" y="328185"/>
                  </a:lnTo>
                  <a:lnTo>
                    <a:pt x="3054" y="344732"/>
                  </a:lnTo>
                  <a:lnTo>
                    <a:pt x="1041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32953" y="2947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65217" y="10723"/>
                  </a:lnTo>
                  <a:lnTo>
                    <a:pt x="1959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64580" y="4000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463" y="58617"/>
                  </a:lnTo>
                  <a:lnTo>
                    <a:pt x="193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85637" y="284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55341" y="389554"/>
              <a:ext cx="126960" cy="179155"/>
            </a:xfrm>
            <a:custGeom>
              <a:avLst/>
              <a:gdLst/>
              <a:ahLst/>
              <a:cxnLst/>
              <a:rect l="0" t="0" r="0" b="0"/>
              <a:pathLst>
                <a:path w="126960" h="179155">
                  <a:moveTo>
                    <a:pt x="98752" y="0"/>
                  </a:moveTo>
                  <a:lnTo>
                    <a:pt x="76395" y="0"/>
                  </a:lnTo>
                  <a:lnTo>
                    <a:pt x="59180" y="6239"/>
                  </a:lnTo>
                  <a:lnTo>
                    <a:pt x="29064" y="29308"/>
                  </a:lnTo>
                  <a:lnTo>
                    <a:pt x="13243" y="55087"/>
                  </a:lnTo>
                  <a:lnTo>
                    <a:pt x="1146" y="84952"/>
                  </a:lnTo>
                  <a:lnTo>
                    <a:pt x="0" y="105607"/>
                  </a:lnTo>
                  <a:lnTo>
                    <a:pt x="4559" y="126485"/>
                  </a:lnTo>
                  <a:lnTo>
                    <a:pt x="20280" y="156800"/>
                  </a:lnTo>
                  <a:lnTo>
                    <a:pt x="33070" y="173414"/>
                  </a:lnTo>
                  <a:lnTo>
                    <a:pt x="42096" y="177610"/>
                  </a:lnTo>
                  <a:lnTo>
                    <a:pt x="64603" y="179154"/>
                  </a:lnTo>
                  <a:lnTo>
                    <a:pt x="97992" y="167856"/>
                  </a:lnTo>
                  <a:lnTo>
                    <a:pt x="113232" y="152982"/>
                  </a:lnTo>
                  <a:lnTo>
                    <a:pt x="118934" y="144102"/>
                  </a:lnTo>
                  <a:lnTo>
                    <a:pt x="126959" y="103658"/>
                  </a:lnTo>
                  <a:lnTo>
                    <a:pt x="123747" y="54630"/>
                  </a:lnTo>
                  <a:lnTo>
                    <a:pt x="115320" y="297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85679" y="385122"/>
              <a:ext cx="218096" cy="193946"/>
            </a:xfrm>
            <a:custGeom>
              <a:avLst/>
              <a:gdLst/>
              <a:ahLst/>
              <a:cxnLst/>
              <a:rect l="0" t="0" r="0" b="0"/>
              <a:pathLst>
                <a:path w="218096" h="193946">
                  <a:moveTo>
                    <a:pt x="0" y="14960"/>
                  </a:moveTo>
                  <a:lnTo>
                    <a:pt x="43152" y="70005"/>
                  </a:lnTo>
                  <a:lnTo>
                    <a:pt x="73211" y="121413"/>
                  </a:lnTo>
                  <a:lnTo>
                    <a:pt x="96090" y="171039"/>
                  </a:lnTo>
                  <a:lnTo>
                    <a:pt x="96815" y="176335"/>
                  </a:lnTo>
                  <a:lnTo>
                    <a:pt x="94959" y="177525"/>
                  </a:lnTo>
                  <a:lnTo>
                    <a:pt x="91382" y="175979"/>
                  </a:lnTo>
                  <a:lnTo>
                    <a:pt x="75169" y="157036"/>
                  </a:lnTo>
                  <a:lnTo>
                    <a:pt x="53298" y="100683"/>
                  </a:lnTo>
                  <a:lnTo>
                    <a:pt x="48254" y="77626"/>
                  </a:lnTo>
                  <a:lnTo>
                    <a:pt x="54548" y="27815"/>
                  </a:lnTo>
                  <a:lnTo>
                    <a:pt x="57422" y="16511"/>
                  </a:lnTo>
                  <a:lnTo>
                    <a:pt x="64017" y="8975"/>
                  </a:lnTo>
                  <a:lnTo>
                    <a:pt x="83824" y="602"/>
                  </a:lnTo>
                  <a:lnTo>
                    <a:pt x="105106" y="0"/>
                  </a:lnTo>
                  <a:lnTo>
                    <a:pt x="115694" y="1477"/>
                  </a:lnTo>
                  <a:lnTo>
                    <a:pt x="136817" y="12477"/>
                  </a:lnTo>
                  <a:lnTo>
                    <a:pt x="165321" y="38401"/>
                  </a:lnTo>
                  <a:lnTo>
                    <a:pt x="195912" y="84191"/>
                  </a:lnTo>
                  <a:lnTo>
                    <a:pt x="214910" y="131061"/>
                  </a:lnTo>
                  <a:lnTo>
                    <a:pt x="218095" y="166994"/>
                  </a:lnTo>
                  <a:lnTo>
                    <a:pt x="210570" y="193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56409" y="394296"/>
              <a:ext cx="224110" cy="181238"/>
            </a:xfrm>
            <a:custGeom>
              <a:avLst/>
              <a:gdLst/>
              <a:ahLst/>
              <a:cxnLst/>
              <a:rect l="0" t="0" r="0" b="0"/>
              <a:pathLst>
                <a:path w="224110" h="181238">
                  <a:moveTo>
                    <a:pt x="139881" y="90014"/>
                  </a:moveTo>
                  <a:lnTo>
                    <a:pt x="136761" y="47323"/>
                  </a:lnTo>
                  <a:lnTo>
                    <a:pt x="130306" y="27756"/>
                  </a:lnTo>
                  <a:lnTo>
                    <a:pt x="119637" y="11262"/>
                  </a:lnTo>
                  <a:lnTo>
                    <a:pt x="97739" y="2371"/>
                  </a:lnTo>
                  <a:lnTo>
                    <a:pt x="83710" y="0"/>
                  </a:lnTo>
                  <a:lnTo>
                    <a:pt x="70848" y="1929"/>
                  </a:lnTo>
                  <a:lnTo>
                    <a:pt x="47198" y="13431"/>
                  </a:lnTo>
                  <a:lnTo>
                    <a:pt x="19743" y="45226"/>
                  </a:lnTo>
                  <a:lnTo>
                    <a:pt x="2379" y="78694"/>
                  </a:lnTo>
                  <a:lnTo>
                    <a:pt x="0" y="100191"/>
                  </a:lnTo>
                  <a:lnTo>
                    <a:pt x="8005" y="148177"/>
                  </a:lnTo>
                  <a:lnTo>
                    <a:pt x="20439" y="168897"/>
                  </a:lnTo>
                  <a:lnTo>
                    <a:pt x="28667" y="177698"/>
                  </a:lnTo>
                  <a:lnTo>
                    <a:pt x="37662" y="181225"/>
                  </a:lnTo>
                  <a:lnTo>
                    <a:pt x="47169" y="181237"/>
                  </a:lnTo>
                  <a:lnTo>
                    <a:pt x="57016" y="178906"/>
                  </a:lnTo>
                  <a:lnTo>
                    <a:pt x="74197" y="166956"/>
                  </a:lnTo>
                  <a:lnTo>
                    <a:pt x="88461" y="149947"/>
                  </a:lnTo>
                  <a:lnTo>
                    <a:pt x="120871" y="88560"/>
                  </a:lnTo>
                  <a:lnTo>
                    <a:pt x="126839" y="60468"/>
                  </a:lnTo>
                  <a:lnTo>
                    <a:pt x="138707" y="111867"/>
                  </a:lnTo>
                  <a:lnTo>
                    <a:pt x="149497" y="132482"/>
                  </a:lnTo>
                  <a:lnTo>
                    <a:pt x="165212" y="147103"/>
                  </a:lnTo>
                  <a:lnTo>
                    <a:pt x="224109" y="174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4411" y="221098"/>
              <a:ext cx="20864" cy="368498"/>
            </a:xfrm>
            <a:custGeom>
              <a:avLst/>
              <a:gdLst/>
              <a:ahLst/>
              <a:cxnLst/>
              <a:rect l="0" t="0" r="0" b="0"/>
              <a:pathLst>
                <a:path w="20864" h="368498">
                  <a:moveTo>
                    <a:pt x="10335" y="0"/>
                  </a:moveTo>
                  <a:lnTo>
                    <a:pt x="2002" y="57264"/>
                  </a:lnTo>
                  <a:lnTo>
                    <a:pt x="457" y="109774"/>
                  </a:lnTo>
                  <a:lnTo>
                    <a:pt x="0" y="166666"/>
                  </a:lnTo>
                  <a:lnTo>
                    <a:pt x="2983" y="220568"/>
                  </a:lnTo>
                  <a:lnTo>
                    <a:pt x="8156" y="273584"/>
                  </a:lnTo>
                  <a:lnTo>
                    <a:pt x="9689" y="323217"/>
                  </a:lnTo>
                  <a:lnTo>
                    <a:pt x="11217" y="348373"/>
                  </a:lnTo>
                  <a:lnTo>
                    <a:pt x="2086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17347" y="379025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14282" y="2196"/>
                  </a:lnTo>
                  <a:lnTo>
                    <a:pt x="155152" y="434"/>
                  </a:lnTo>
                  <a:lnTo>
                    <a:pt x="106932" y="129"/>
                  </a:lnTo>
                  <a:lnTo>
                    <a:pt x="47812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37241" y="362161"/>
              <a:ext cx="232833" cy="231572"/>
            </a:xfrm>
            <a:custGeom>
              <a:avLst/>
              <a:gdLst/>
              <a:ahLst/>
              <a:cxnLst/>
              <a:rect l="0" t="0" r="0" b="0"/>
              <a:pathLst>
                <a:path w="232833" h="231572">
                  <a:moveTo>
                    <a:pt x="53847" y="90564"/>
                  </a:moveTo>
                  <a:lnTo>
                    <a:pt x="112464" y="90564"/>
                  </a:lnTo>
                  <a:lnTo>
                    <a:pt x="169060" y="79111"/>
                  </a:lnTo>
                  <a:lnTo>
                    <a:pt x="189281" y="71436"/>
                  </a:lnTo>
                  <a:lnTo>
                    <a:pt x="206067" y="60226"/>
                  </a:lnTo>
                  <a:lnTo>
                    <a:pt x="218207" y="44325"/>
                  </a:lnTo>
                  <a:lnTo>
                    <a:pt x="223082" y="35171"/>
                  </a:lnTo>
                  <a:lnTo>
                    <a:pt x="222822" y="26729"/>
                  </a:lnTo>
                  <a:lnTo>
                    <a:pt x="219140" y="18762"/>
                  </a:lnTo>
                  <a:lnTo>
                    <a:pt x="213175" y="11110"/>
                  </a:lnTo>
                  <a:lnTo>
                    <a:pt x="190950" y="2609"/>
                  </a:lnTo>
                  <a:lnTo>
                    <a:pt x="163914" y="0"/>
                  </a:lnTo>
                  <a:lnTo>
                    <a:pt x="101530" y="10860"/>
                  </a:lnTo>
                  <a:lnTo>
                    <a:pt x="66026" y="26264"/>
                  </a:lnTo>
                  <a:lnTo>
                    <a:pt x="38868" y="51235"/>
                  </a:lnTo>
                  <a:lnTo>
                    <a:pt x="4663" y="101459"/>
                  </a:lnTo>
                  <a:lnTo>
                    <a:pt x="0" y="111865"/>
                  </a:lnTo>
                  <a:lnTo>
                    <a:pt x="1059" y="135906"/>
                  </a:lnTo>
                  <a:lnTo>
                    <a:pt x="20803" y="183878"/>
                  </a:lnTo>
                  <a:lnTo>
                    <a:pt x="46006" y="210889"/>
                  </a:lnTo>
                  <a:lnTo>
                    <a:pt x="68690" y="220081"/>
                  </a:lnTo>
                  <a:lnTo>
                    <a:pt x="126968" y="231571"/>
                  </a:lnTo>
                  <a:lnTo>
                    <a:pt x="177547" y="230480"/>
                  </a:lnTo>
                  <a:lnTo>
                    <a:pt x="232832" y="227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901495" y="1031792"/>
            <a:ext cx="6163128" cy="572177"/>
            <a:chOff x="901495" y="1031792"/>
            <a:chExt cx="6163128" cy="572177"/>
          </a:xfrm>
        </p:grpSpPr>
        <p:sp>
          <p:nvSpPr>
            <p:cNvPr id="48" name="Freeform 47"/>
            <p:cNvSpPr/>
            <p:nvPr/>
          </p:nvSpPr>
          <p:spPr>
            <a:xfrm>
              <a:off x="1039302" y="1162406"/>
              <a:ext cx="255704" cy="282817"/>
            </a:xfrm>
            <a:custGeom>
              <a:avLst/>
              <a:gdLst/>
              <a:ahLst/>
              <a:cxnLst/>
              <a:rect l="0" t="0" r="0" b="0"/>
              <a:pathLst>
                <a:path w="255704" h="282817">
                  <a:moveTo>
                    <a:pt x="13547" y="79956"/>
                  </a:moveTo>
                  <a:lnTo>
                    <a:pt x="2369" y="91135"/>
                  </a:lnTo>
                  <a:lnTo>
                    <a:pt x="246" y="90918"/>
                  </a:lnTo>
                  <a:lnTo>
                    <a:pt x="0" y="87264"/>
                  </a:lnTo>
                  <a:lnTo>
                    <a:pt x="8012" y="56183"/>
                  </a:lnTo>
                  <a:lnTo>
                    <a:pt x="23085" y="32098"/>
                  </a:lnTo>
                  <a:lnTo>
                    <a:pt x="47959" y="10144"/>
                  </a:lnTo>
                  <a:lnTo>
                    <a:pt x="70565" y="2135"/>
                  </a:lnTo>
                  <a:lnTo>
                    <a:pt x="83145" y="0"/>
                  </a:lnTo>
                  <a:lnTo>
                    <a:pt x="93871" y="2085"/>
                  </a:lnTo>
                  <a:lnTo>
                    <a:pt x="112028" y="13761"/>
                  </a:lnTo>
                  <a:lnTo>
                    <a:pt x="142748" y="43787"/>
                  </a:lnTo>
                  <a:lnTo>
                    <a:pt x="157147" y="66611"/>
                  </a:lnTo>
                  <a:lnTo>
                    <a:pt x="167230" y="105768"/>
                  </a:lnTo>
                  <a:lnTo>
                    <a:pt x="162231" y="160921"/>
                  </a:lnTo>
                  <a:lnTo>
                    <a:pt x="146859" y="216875"/>
                  </a:lnTo>
                  <a:lnTo>
                    <a:pt x="128306" y="252716"/>
                  </a:lnTo>
                  <a:lnTo>
                    <a:pt x="113684" y="269042"/>
                  </a:lnTo>
                  <a:lnTo>
                    <a:pt x="95487" y="280198"/>
                  </a:lnTo>
                  <a:lnTo>
                    <a:pt x="75701" y="282816"/>
                  </a:lnTo>
                  <a:lnTo>
                    <a:pt x="55209" y="278911"/>
                  </a:lnTo>
                  <a:lnTo>
                    <a:pt x="34403" y="269376"/>
                  </a:lnTo>
                  <a:lnTo>
                    <a:pt x="8548" y="245265"/>
                  </a:lnTo>
                  <a:lnTo>
                    <a:pt x="4366" y="235786"/>
                  </a:lnTo>
                  <a:lnTo>
                    <a:pt x="2837" y="215894"/>
                  </a:lnTo>
                  <a:lnTo>
                    <a:pt x="6407" y="208016"/>
                  </a:lnTo>
                  <a:lnTo>
                    <a:pt x="19733" y="196143"/>
                  </a:lnTo>
                  <a:lnTo>
                    <a:pt x="58144" y="188471"/>
                  </a:lnTo>
                  <a:lnTo>
                    <a:pt x="113950" y="187049"/>
                  </a:lnTo>
                  <a:lnTo>
                    <a:pt x="176421" y="194390"/>
                  </a:lnTo>
                  <a:lnTo>
                    <a:pt x="211935" y="189772"/>
                  </a:lnTo>
                  <a:lnTo>
                    <a:pt x="220675" y="184752"/>
                  </a:lnTo>
                  <a:lnTo>
                    <a:pt x="238565" y="162090"/>
                  </a:lnTo>
                  <a:lnTo>
                    <a:pt x="255703" y="132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1495" y="1122497"/>
              <a:ext cx="443821" cy="380266"/>
            </a:xfrm>
            <a:custGeom>
              <a:avLst/>
              <a:gdLst/>
              <a:ahLst/>
              <a:cxnLst/>
              <a:rect l="0" t="0" r="0" b="0"/>
              <a:pathLst>
                <a:path w="443821" h="380266">
                  <a:moveTo>
                    <a:pt x="393510" y="67223"/>
                  </a:moveTo>
                  <a:lnTo>
                    <a:pt x="341952" y="25240"/>
                  </a:lnTo>
                  <a:lnTo>
                    <a:pt x="306094" y="9680"/>
                  </a:lnTo>
                  <a:lnTo>
                    <a:pt x="253745" y="0"/>
                  </a:lnTo>
                  <a:lnTo>
                    <a:pt x="200669" y="3501"/>
                  </a:lnTo>
                  <a:lnTo>
                    <a:pt x="149069" y="13117"/>
                  </a:lnTo>
                  <a:lnTo>
                    <a:pt x="105963" y="30265"/>
                  </a:lnTo>
                  <a:lnTo>
                    <a:pt x="61524" y="63930"/>
                  </a:lnTo>
                  <a:lnTo>
                    <a:pt x="26245" y="108643"/>
                  </a:lnTo>
                  <a:lnTo>
                    <a:pt x="5585" y="162535"/>
                  </a:lnTo>
                  <a:lnTo>
                    <a:pt x="0" y="191472"/>
                  </a:lnTo>
                  <a:lnTo>
                    <a:pt x="4603" y="239478"/>
                  </a:lnTo>
                  <a:lnTo>
                    <a:pt x="21435" y="282688"/>
                  </a:lnTo>
                  <a:lnTo>
                    <a:pt x="68042" y="340222"/>
                  </a:lnTo>
                  <a:lnTo>
                    <a:pt x="98983" y="361151"/>
                  </a:lnTo>
                  <a:lnTo>
                    <a:pt x="142049" y="377533"/>
                  </a:lnTo>
                  <a:lnTo>
                    <a:pt x="182003" y="380265"/>
                  </a:lnTo>
                  <a:lnTo>
                    <a:pt x="244193" y="368181"/>
                  </a:lnTo>
                  <a:lnTo>
                    <a:pt x="301884" y="343610"/>
                  </a:lnTo>
                  <a:lnTo>
                    <a:pt x="357170" y="307821"/>
                  </a:lnTo>
                  <a:lnTo>
                    <a:pt x="408351" y="262120"/>
                  </a:lnTo>
                  <a:lnTo>
                    <a:pt x="425723" y="228565"/>
                  </a:lnTo>
                  <a:lnTo>
                    <a:pt x="440904" y="175305"/>
                  </a:lnTo>
                  <a:lnTo>
                    <a:pt x="443820" y="147625"/>
                  </a:lnTo>
                  <a:lnTo>
                    <a:pt x="434283" y="105733"/>
                  </a:lnTo>
                  <a:lnTo>
                    <a:pt x="416639" y="74864"/>
                  </a:lnTo>
                  <a:lnTo>
                    <a:pt x="385415" y="50899"/>
                  </a:lnTo>
                  <a:lnTo>
                    <a:pt x="340938" y="34570"/>
                  </a:lnTo>
                  <a:lnTo>
                    <a:pt x="279357" y="34213"/>
                  </a:lnTo>
                  <a:lnTo>
                    <a:pt x="256639" y="35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16145" y="123183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5589" y="21314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47689" y="1200248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00704" y="8333"/>
                  </a:lnTo>
                  <a:lnTo>
                    <a:pt x="245402" y="15684"/>
                  </a:lnTo>
                  <a:lnTo>
                    <a:pt x="194764" y="19465"/>
                  </a:lnTo>
                  <a:lnTo>
                    <a:pt x="136478" y="27978"/>
                  </a:lnTo>
                  <a:lnTo>
                    <a:pt x="84501" y="31687"/>
                  </a:lnTo>
                  <a:lnTo>
                    <a:pt x="33719" y="397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38219" y="1168663"/>
              <a:ext cx="325408" cy="261616"/>
            </a:xfrm>
            <a:custGeom>
              <a:avLst/>
              <a:gdLst/>
              <a:ahLst/>
              <a:cxnLst/>
              <a:rect l="0" t="0" r="0" b="0"/>
              <a:pathLst>
                <a:path w="325408" h="261616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6345" y="182556"/>
                  </a:lnTo>
                  <a:lnTo>
                    <a:pt x="9772" y="232815"/>
                  </a:lnTo>
                  <a:lnTo>
                    <a:pt x="14719" y="259061"/>
                  </a:lnTo>
                  <a:lnTo>
                    <a:pt x="16507" y="261615"/>
                  </a:lnTo>
                  <a:lnTo>
                    <a:pt x="18492" y="248854"/>
                  </a:lnTo>
                  <a:lnTo>
                    <a:pt x="22991" y="191204"/>
                  </a:lnTo>
                  <a:lnTo>
                    <a:pt x="29563" y="170377"/>
                  </a:lnTo>
                  <a:lnTo>
                    <a:pt x="40283" y="153322"/>
                  </a:lnTo>
                  <a:lnTo>
                    <a:pt x="47587" y="149008"/>
                  </a:lnTo>
                  <a:lnTo>
                    <a:pt x="65061" y="147334"/>
                  </a:lnTo>
                  <a:lnTo>
                    <a:pt x="94630" y="152969"/>
                  </a:lnTo>
                  <a:lnTo>
                    <a:pt x="120029" y="167636"/>
                  </a:lnTo>
                  <a:lnTo>
                    <a:pt x="142372" y="192390"/>
                  </a:lnTo>
                  <a:lnTo>
                    <a:pt x="170326" y="252936"/>
                  </a:lnTo>
                  <a:lnTo>
                    <a:pt x="170547" y="257531"/>
                  </a:lnTo>
                  <a:lnTo>
                    <a:pt x="168355" y="258255"/>
                  </a:lnTo>
                  <a:lnTo>
                    <a:pt x="164554" y="256398"/>
                  </a:lnTo>
                  <a:lnTo>
                    <a:pt x="164359" y="251650"/>
                  </a:lnTo>
                  <a:lnTo>
                    <a:pt x="180858" y="218814"/>
                  </a:lnTo>
                  <a:lnTo>
                    <a:pt x="194483" y="201366"/>
                  </a:lnTo>
                  <a:lnTo>
                    <a:pt x="223054" y="184966"/>
                  </a:lnTo>
                  <a:lnTo>
                    <a:pt x="282062" y="165272"/>
                  </a:lnTo>
                  <a:lnTo>
                    <a:pt x="308925" y="148925"/>
                  </a:lnTo>
                  <a:lnTo>
                    <a:pt x="314419" y="140227"/>
                  </a:lnTo>
                  <a:lnTo>
                    <a:pt x="320524" y="118085"/>
                  </a:lnTo>
                  <a:lnTo>
                    <a:pt x="319812" y="107969"/>
                  </a:lnTo>
                  <a:lnTo>
                    <a:pt x="312782" y="90490"/>
                  </a:lnTo>
                  <a:lnTo>
                    <a:pt x="298739" y="78042"/>
                  </a:lnTo>
                  <a:lnTo>
                    <a:pt x="290081" y="73085"/>
                  </a:lnTo>
                  <a:lnTo>
                    <a:pt x="267983" y="70697"/>
                  </a:lnTo>
                  <a:lnTo>
                    <a:pt x="255539" y="71698"/>
                  </a:lnTo>
                  <a:lnTo>
                    <a:pt x="232354" y="82168"/>
                  </a:lnTo>
                  <a:lnTo>
                    <a:pt x="212690" y="98520"/>
                  </a:lnTo>
                  <a:lnTo>
                    <a:pt x="200052" y="117486"/>
                  </a:lnTo>
                  <a:lnTo>
                    <a:pt x="191949" y="153484"/>
                  </a:lnTo>
                  <a:lnTo>
                    <a:pt x="195137" y="188196"/>
                  </a:lnTo>
                  <a:lnTo>
                    <a:pt x="209080" y="220708"/>
                  </a:lnTo>
                  <a:lnTo>
                    <a:pt x="233618" y="246979"/>
                  </a:lnTo>
                  <a:lnTo>
                    <a:pt x="256147" y="255997"/>
                  </a:lnTo>
                  <a:lnTo>
                    <a:pt x="280587" y="258836"/>
                  </a:lnTo>
                  <a:lnTo>
                    <a:pt x="32540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93324" y="1202964"/>
              <a:ext cx="259899" cy="207847"/>
            </a:xfrm>
            <a:custGeom>
              <a:avLst/>
              <a:gdLst/>
              <a:ahLst/>
              <a:cxnLst/>
              <a:rect l="0" t="0" r="0" b="0"/>
              <a:pathLst>
                <a:path w="259899" h="207847">
                  <a:moveTo>
                    <a:pt x="175670" y="60455"/>
                  </a:moveTo>
                  <a:lnTo>
                    <a:pt x="146362" y="22082"/>
                  </a:lnTo>
                  <a:lnTo>
                    <a:pt x="120583" y="6451"/>
                  </a:lnTo>
                  <a:lnTo>
                    <a:pt x="85129" y="0"/>
                  </a:lnTo>
                  <a:lnTo>
                    <a:pt x="64849" y="4730"/>
                  </a:lnTo>
                  <a:lnTo>
                    <a:pt x="27178" y="26831"/>
                  </a:lnTo>
                  <a:lnTo>
                    <a:pt x="12967" y="46291"/>
                  </a:lnTo>
                  <a:lnTo>
                    <a:pt x="3922" y="70538"/>
                  </a:lnTo>
                  <a:lnTo>
                    <a:pt x="0" y="110496"/>
                  </a:lnTo>
                  <a:lnTo>
                    <a:pt x="8562" y="162800"/>
                  </a:lnTo>
                  <a:lnTo>
                    <a:pt x="16002" y="184321"/>
                  </a:lnTo>
                  <a:lnTo>
                    <a:pt x="27108" y="201684"/>
                  </a:lnTo>
                  <a:lnTo>
                    <a:pt x="34515" y="206081"/>
                  </a:lnTo>
                  <a:lnTo>
                    <a:pt x="52103" y="207846"/>
                  </a:lnTo>
                  <a:lnTo>
                    <a:pt x="87325" y="191084"/>
                  </a:lnTo>
                  <a:lnTo>
                    <a:pt x="116219" y="163891"/>
                  </a:lnTo>
                  <a:lnTo>
                    <a:pt x="138537" y="123261"/>
                  </a:lnTo>
                  <a:lnTo>
                    <a:pt x="149330" y="90763"/>
                  </a:lnTo>
                  <a:lnTo>
                    <a:pt x="153048" y="61376"/>
                  </a:lnTo>
                  <a:lnTo>
                    <a:pt x="169094" y="114281"/>
                  </a:lnTo>
                  <a:lnTo>
                    <a:pt x="207603" y="173253"/>
                  </a:lnTo>
                  <a:lnTo>
                    <a:pt x="214506" y="181277"/>
                  </a:lnTo>
                  <a:lnTo>
                    <a:pt x="231535" y="190193"/>
                  </a:lnTo>
                  <a:lnTo>
                    <a:pt x="259898" y="197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58161" y="1236833"/>
              <a:ext cx="174047" cy="163458"/>
            </a:xfrm>
            <a:custGeom>
              <a:avLst/>
              <a:gdLst/>
              <a:ahLst/>
              <a:cxnLst/>
              <a:rect l="0" t="0" r="0" b="0"/>
              <a:pathLst>
                <a:path w="174047" h="163458">
                  <a:moveTo>
                    <a:pt x="5590" y="37115"/>
                  </a:moveTo>
                  <a:lnTo>
                    <a:pt x="0" y="53882"/>
                  </a:lnTo>
                  <a:lnTo>
                    <a:pt x="4045" y="112560"/>
                  </a:lnTo>
                  <a:lnTo>
                    <a:pt x="4903" y="129138"/>
                  </a:lnTo>
                  <a:lnTo>
                    <a:pt x="11089" y="77295"/>
                  </a:lnTo>
                  <a:lnTo>
                    <a:pt x="24700" y="29454"/>
                  </a:lnTo>
                  <a:lnTo>
                    <a:pt x="35920" y="11873"/>
                  </a:lnTo>
                  <a:lnTo>
                    <a:pt x="44527" y="6249"/>
                  </a:lnTo>
                  <a:lnTo>
                    <a:pt x="66569" y="0"/>
                  </a:lnTo>
                  <a:lnTo>
                    <a:pt x="99697" y="2071"/>
                  </a:lnTo>
                  <a:lnTo>
                    <a:pt x="121115" y="13351"/>
                  </a:lnTo>
                  <a:lnTo>
                    <a:pt x="139992" y="30063"/>
                  </a:lnTo>
                  <a:lnTo>
                    <a:pt x="161643" y="69387"/>
                  </a:lnTo>
                  <a:lnTo>
                    <a:pt x="168533" y="91232"/>
                  </a:lnTo>
                  <a:lnTo>
                    <a:pt x="172957" y="137145"/>
                  </a:lnTo>
                  <a:lnTo>
                    <a:pt x="174046" y="163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53264" y="1277098"/>
              <a:ext cx="250000" cy="326871"/>
            </a:xfrm>
            <a:custGeom>
              <a:avLst/>
              <a:gdLst/>
              <a:ahLst/>
              <a:cxnLst/>
              <a:rect l="0" t="0" r="0" b="0"/>
              <a:pathLst>
                <a:path w="250000" h="326871">
                  <a:moveTo>
                    <a:pt x="168456" y="70549"/>
                  </a:moveTo>
                  <a:lnTo>
                    <a:pt x="174045" y="53782"/>
                  </a:lnTo>
                  <a:lnTo>
                    <a:pt x="173670" y="36191"/>
                  </a:lnTo>
                  <a:lnTo>
                    <a:pt x="171932" y="26587"/>
                  </a:lnTo>
                  <a:lnTo>
                    <a:pt x="167264" y="19014"/>
                  </a:lnTo>
                  <a:lnTo>
                    <a:pt x="152718" y="7480"/>
                  </a:lnTo>
                  <a:lnTo>
                    <a:pt x="119209" y="0"/>
                  </a:lnTo>
                  <a:lnTo>
                    <a:pt x="85234" y="3372"/>
                  </a:lnTo>
                  <a:lnTo>
                    <a:pt x="66738" y="14956"/>
                  </a:lnTo>
                  <a:lnTo>
                    <a:pt x="58530" y="22959"/>
                  </a:lnTo>
                  <a:lnTo>
                    <a:pt x="54228" y="32973"/>
                  </a:lnTo>
                  <a:lnTo>
                    <a:pt x="52567" y="56578"/>
                  </a:lnTo>
                  <a:lnTo>
                    <a:pt x="58209" y="90586"/>
                  </a:lnTo>
                  <a:lnTo>
                    <a:pt x="72879" y="122889"/>
                  </a:lnTo>
                  <a:lnTo>
                    <a:pt x="91662" y="137875"/>
                  </a:lnTo>
                  <a:lnTo>
                    <a:pt x="103222" y="143509"/>
                  </a:lnTo>
                  <a:lnTo>
                    <a:pt x="113268" y="144926"/>
                  </a:lnTo>
                  <a:lnTo>
                    <a:pt x="130670" y="140260"/>
                  </a:lnTo>
                  <a:lnTo>
                    <a:pt x="153621" y="124480"/>
                  </a:lnTo>
                  <a:lnTo>
                    <a:pt x="169649" y="99397"/>
                  </a:lnTo>
                  <a:lnTo>
                    <a:pt x="175101" y="96800"/>
                  </a:lnTo>
                  <a:lnTo>
                    <a:pt x="181075" y="98578"/>
                  </a:lnTo>
                  <a:lnTo>
                    <a:pt x="187397" y="103273"/>
                  </a:lnTo>
                  <a:lnTo>
                    <a:pt x="214355" y="152836"/>
                  </a:lnTo>
                  <a:lnTo>
                    <a:pt x="239090" y="215832"/>
                  </a:lnTo>
                  <a:lnTo>
                    <a:pt x="249999" y="273682"/>
                  </a:lnTo>
                  <a:lnTo>
                    <a:pt x="246299" y="310501"/>
                  </a:lnTo>
                  <a:lnTo>
                    <a:pt x="239069" y="318255"/>
                  </a:lnTo>
                  <a:lnTo>
                    <a:pt x="215437" y="326870"/>
                  </a:lnTo>
                  <a:lnTo>
                    <a:pt x="174837" y="326130"/>
                  </a:lnTo>
                  <a:lnTo>
                    <a:pt x="125263" y="315400"/>
                  </a:lnTo>
                  <a:lnTo>
                    <a:pt x="64691" y="305135"/>
                  </a:lnTo>
                  <a:lnTo>
                    <a:pt x="27746" y="303053"/>
                  </a:lnTo>
                  <a:lnTo>
                    <a:pt x="0" y="302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60785" y="1031792"/>
              <a:ext cx="18863" cy="389556"/>
            </a:xfrm>
            <a:custGeom>
              <a:avLst/>
              <a:gdLst/>
              <a:ahLst/>
              <a:cxnLst/>
              <a:rect l="0" t="0" r="0" b="0"/>
              <a:pathLst>
                <a:path w="18863" h="389556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331" y="142356"/>
                  </a:lnTo>
                  <a:lnTo>
                    <a:pt x="10860" y="199717"/>
                  </a:lnTo>
                  <a:lnTo>
                    <a:pt x="16491" y="248299"/>
                  </a:lnTo>
                  <a:lnTo>
                    <a:pt x="18160" y="300908"/>
                  </a:lnTo>
                  <a:lnTo>
                    <a:pt x="18724" y="360606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53347" y="1198102"/>
              <a:ext cx="147449" cy="160075"/>
            </a:xfrm>
            <a:custGeom>
              <a:avLst/>
              <a:gdLst/>
              <a:ahLst/>
              <a:cxnLst/>
              <a:rect l="0" t="0" r="0" b="0"/>
              <a:pathLst>
                <a:path w="147449" h="160075">
                  <a:moveTo>
                    <a:pt x="0" y="107431"/>
                  </a:moveTo>
                  <a:lnTo>
                    <a:pt x="55045" y="89473"/>
                  </a:lnTo>
                  <a:lnTo>
                    <a:pt x="114512" y="72282"/>
                  </a:lnTo>
                  <a:lnTo>
                    <a:pt x="141424" y="56203"/>
                  </a:lnTo>
                  <a:lnTo>
                    <a:pt x="145755" y="47542"/>
                  </a:lnTo>
                  <a:lnTo>
                    <a:pt x="147448" y="25442"/>
                  </a:lnTo>
                  <a:lnTo>
                    <a:pt x="143922" y="16507"/>
                  </a:lnTo>
                  <a:lnTo>
                    <a:pt x="130646" y="3459"/>
                  </a:lnTo>
                  <a:lnTo>
                    <a:pt x="109928" y="0"/>
                  </a:lnTo>
                  <a:lnTo>
                    <a:pt x="87461" y="3532"/>
                  </a:lnTo>
                  <a:lnTo>
                    <a:pt x="69677" y="12901"/>
                  </a:lnTo>
                  <a:lnTo>
                    <a:pt x="46511" y="36918"/>
                  </a:lnTo>
                  <a:lnTo>
                    <a:pt x="38219" y="62444"/>
                  </a:lnTo>
                  <a:lnTo>
                    <a:pt x="36873" y="90946"/>
                  </a:lnTo>
                  <a:lnTo>
                    <a:pt x="44074" y="115312"/>
                  </a:lnTo>
                  <a:lnTo>
                    <a:pt x="61282" y="143172"/>
                  </a:lnTo>
                  <a:lnTo>
                    <a:pt x="70100" y="148806"/>
                  </a:lnTo>
                  <a:lnTo>
                    <a:pt x="103699" y="156735"/>
                  </a:lnTo>
                  <a:lnTo>
                    <a:pt x="147399" y="160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95502" y="1210777"/>
              <a:ext cx="148464" cy="202425"/>
            </a:xfrm>
            <a:custGeom>
              <a:avLst/>
              <a:gdLst/>
              <a:ahLst/>
              <a:cxnLst/>
              <a:rect l="0" t="0" r="0" b="0"/>
              <a:pathLst>
                <a:path w="148464" h="202425">
                  <a:moveTo>
                    <a:pt x="126342" y="0"/>
                  </a:moveTo>
                  <a:lnTo>
                    <a:pt x="103985" y="0"/>
                  </a:lnTo>
                  <a:lnTo>
                    <a:pt x="73315" y="11178"/>
                  </a:lnTo>
                  <a:lnTo>
                    <a:pt x="16084" y="49498"/>
                  </a:lnTo>
                  <a:lnTo>
                    <a:pt x="13063" y="57565"/>
                  </a:lnTo>
                  <a:lnTo>
                    <a:pt x="13388" y="66453"/>
                  </a:lnTo>
                  <a:lnTo>
                    <a:pt x="15944" y="75887"/>
                  </a:lnTo>
                  <a:lnTo>
                    <a:pt x="22328" y="83347"/>
                  </a:lnTo>
                  <a:lnTo>
                    <a:pt x="53669" y="99434"/>
                  </a:lnTo>
                  <a:lnTo>
                    <a:pt x="106181" y="115351"/>
                  </a:lnTo>
                  <a:lnTo>
                    <a:pt x="119921" y="119014"/>
                  </a:lnTo>
                  <a:lnTo>
                    <a:pt x="130250" y="124966"/>
                  </a:lnTo>
                  <a:lnTo>
                    <a:pt x="144847" y="140938"/>
                  </a:lnTo>
                  <a:lnTo>
                    <a:pt x="148037" y="150111"/>
                  </a:lnTo>
                  <a:lnTo>
                    <a:pt x="148463" y="169661"/>
                  </a:lnTo>
                  <a:lnTo>
                    <a:pt x="144599" y="177448"/>
                  </a:lnTo>
                  <a:lnTo>
                    <a:pt x="130946" y="189220"/>
                  </a:lnTo>
                  <a:lnTo>
                    <a:pt x="97941" y="202424"/>
                  </a:lnTo>
                  <a:lnTo>
                    <a:pt x="75115" y="200710"/>
                  </a:lnTo>
                  <a:lnTo>
                    <a:pt x="16892" y="1790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56261" y="1241041"/>
              <a:ext cx="276237" cy="191204"/>
            </a:xfrm>
            <a:custGeom>
              <a:avLst/>
              <a:gdLst/>
              <a:ahLst/>
              <a:cxnLst/>
              <a:rect l="0" t="0" r="0" b="0"/>
              <a:pathLst>
                <a:path w="276237" h="191204">
                  <a:moveTo>
                    <a:pt x="192008" y="43435"/>
                  </a:moveTo>
                  <a:lnTo>
                    <a:pt x="174027" y="27794"/>
                  </a:lnTo>
                  <a:lnTo>
                    <a:pt x="117654" y="102"/>
                  </a:lnTo>
                  <a:lnTo>
                    <a:pt x="96960" y="0"/>
                  </a:lnTo>
                  <a:lnTo>
                    <a:pt x="65580" y="6519"/>
                  </a:lnTo>
                  <a:lnTo>
                    <a:pt x="34054" y="27038"/>
                  </a:lnTo>
                  <a:lnTo>
                    <a:pt x="13666" y="55344"/>
                  </a:lnTo>
                  <a:lnTo>
                    <a:pt x="215" y="91548"/>
                  </a:lnTo>
                  <a:lnTo>
                    <a:pt x="0" y="131910"/>
                  </a:lnTo>
                  <a:lnTo>
                    <a:pt x="10744" y="156457"/>
                  </a:lnTo>
                  <a:lnTo>
                    <a:pt x="18523" y="167916"/>
                  </a:lnTo>
                  <a:lnTo>
                    <a:pt x="39644" y="183768"/>
                  </a:lnTo>
                  <a:lnTo>
                    <a:pt x="51827" y="189633"/>
                  </a:lnTo>
                  <a:lnTo>
                    <a:pt x="63459" y="191203"/>
                  </a:lnTo>
                  <a:lnTo>
                    <a:pt x="85742" y="186709"/>
                  </a:lnTo>
                  <a:lnTo>
                    <a:pt x="104224" y="173793"/>
                  </a:lnTo>
                  <a:lnTo>
                    <a:pt x="119068" y="155184"/>
                  </a:lnTo>
                  <a:lnTo>
                    <a:pt x="142051" y="97160"/>
                  </a:lnTo>
                  <a:lnTo>
                    <a:pt x="147570" y="59224"/>
                  </a:lnTo>
                  <a:lnTo>
                    <a:pt x="147175" y="53961"/>
                  </a:lnTo>
                  <a:lnTo>
                    <a:pt x="145741" y="53962"/>
                  </a:lnTo>
                  <a:lnTo>
                    <a:pt x="143616" y="57472"/>
                  </a:lnTo>
                  <a:lnTo>
                    <a:pt x="144538" y="62152"/>
                  </a:lnTo>
                  <a:lnTo>
                    <a:pt x="158186" y="81086"/>
                  </a:lnTo>
                  <a:lnTo>
                    <a:pt x="185106" y="107234"/>
                  </a:lnTo>
                  <a:lnTo>
                    <a:pt x="243510" y="139242"/>
                  </a:lnTo>
                  <a:lnTo>
                    <a:pt x="276236" y="148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53554" y="1231834"/>
              <a:ext cx="105286" cy="170583"/>
            </a:xfrm>
            <a:custGeom>
              <a:avLst/>
              <a:gdLst/>
              <a:ahLst/>
              <a:cxnLst/>
              <a:rect l="0" t="0" r="0" b="0"/>
              <a:pathLst>
                <a:path w="105286" h="170583">
                  <a:moveTo>
                    <a:pt x="0" y="73699"/>
                  </a:moveTo>
                  <a:lnTo>
                    <a:pt x="5589" y="135792"/>
                  </a:lnTo>
                  <a:lnTo>
                    <a:pt x="20243" y="168136"/>
                  </a:lnTo>
                  <a:lnTo>
                    <a:pt x="24024" y="170582"/>
                  </a:lnTo>
                  <a:lnTo>
                    <a:pt x="26545" y="167534"/>
                  </a:lnTo>
                  <a:lnTo>
                    <a:pt x="28225" y="160822"/>
                  </a:lnTo>
                  <a:lnTo>
                    <a:pt x="22516" y="123664"/>
                  </a:lnTo>
                  <a:lnTo>
                    <a:pt x="13243" y="72477"/>
                  </a:lnTo>
                  <a:lnTo>
                    <a:pt x="14075" y="47420"/>
                  </a:lnTo>
                  <a:lnTo>
                    <a:pt x="22243" y="28484"/>
                  </a:lnTo>
                  <a:lnTo>
                    <a:pt x="39912" y="15389"/>
                  </a:lnTo>
                  <a:lnTo>
                    <a:pt x="73047" y="45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97294" y="1225599"/>
              <a:ext cx="161587" cy="206277"/>
            </a:xfrm>
            <a:custGeom>
              <a:avLst/>
              <a:gdLst/>
              <a:ahLst/>
              <a:cxnLst/>
              <a:rect l="0" t="0" r="0" b="0"/>
              <a:pathLst>
                <a:path w="161587" h="206277">
                  <a:moveTo>
                    <a:pt x="35244" y="90463"/>
                  </a:moveTo>
                  <a:lnTo>
                    <a:pt x="72722" y="98796"/>
                  </a:lnTo>
                  <a:lnTo>
                    <a:pt x="84796" y="99528"/>
                  </a:lnTo>
                  <a:lnTo>
                    <a:pt x="104451" y="94102"/>
                  </a:lnTo>
                  <a:lnTo>
                    <a:pt x="112967" y="89379"/>
                  </a:lnTo>
                  <a:lnTo>
                    <a:pt x="125550" y="74773"/>
                  </a:lnTo>
                  <a:lnTo>
                    <a:pt x="130543" y="65965"/>
                  </a:lnTo>
                  <a:lnTo>
                    <a:pt x="131532" y="56583"/>
                  </a:lnTo>
                  <a:lnTo>
                    <a:pt x="126392" y="36801"/>
                  </a:lnTo>
                  <a:lnTo>
                    <a:pt x="110344" y="11522"/>
                  </a:lnTo>
                  <a:lnTo>
                    <a:pt x="88119" y="2736"/>
                  </a:lnTo>
                  <a:lnTo>
                    <a:pt x="61084" y="0"/>
                  </a:lnTo>
                  <a:lnTo>
                    <a:pt x="37370" y="2684"/>
                  </a:lnTo>
                  <a:lnTo>
                    <a:pt x="28472" y="8547"/>
                  </a:lnTo>
                  <a:lnTo>
                    <a:pt x="15467" y="27539"/>
                  </a:lnTo>
                  <a:lnTo>
                    <a:pt x="1568" y="58951"/>
                  </a:lnTo>
                  <a:lnTo>
                    <a:pt x="0" y="79967"/>
                  </a:lnTo>
                  <a:lnTo>
                    <a:pt x="8525" y="122055"/>
                  </a:lnTo>
                  <a:lnTo>
                    <a:pt x="23688" y="153636"/>
                  </a:lnTo>
                  <a:lnTo>
                    <a:pt x="48588" y="179631"/>
                  </a:lnTo>
                  <a:lnTo>
                    <a:pt x="78192" y="196561"/>
                  </a:lnTo>
                  <a:lnTo>
                    <a:pt x="140538" y="204997"/>
                  </a:lnTo>
                  <a:lnTo>
                    <a:pt x="161586" y="206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06513" y="1094963"/>
              <a:ext cx="10338" cy="379027"/>
            </a:xfrm>
            <a:custGeom>
              <a:avLst/>
              <a:gdLst/>
              <a:ahLst/>
              <a:cxnLst/>
              <a:rect l="0" t="0" r="0" b="0"/>
              <a:pathLst>
                <a:path w="10338" h="379027">
                  <a:moveTo>
                    <a:pt x="10337" y="0"/>
                  </a:moveTo>
                  <a:lnTo>
                    <a:pt x="2003" y="37478"/>
                  </a:lnTo>
                  <a:lnTo>
                    <a:pt x="458" y="84804"/>
                  </a:lnTo>
                  <a:lnTo>
                    <a:pt x="0" y="141331"/>
                  </a:lnTo>
                  <a:lnTo>
                    <a:pt x="5435" y="196763"/>
                  </a:lnTo>
                  <a:lnTo>
                    <a:pt x="9368" y="251083"/>
                  </a:lnTo>
                  <a:lnTo>
                    <a:pt x="10146" y="313806"/>
                  </a:lnTo>
                  <a:lnTo>
                    <a:pt x="10280" y="351123"/>
                  </a:lnTo>
                  <a:lnTo>
                    <a:pt x="1033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58922" y="1210777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46791" y="12723"/>
                  </a:lnTo>
                  <a:lnTo>
                    <a:pt x="184189" y="10962"/>
                  </a:lnTo>
                  <a:lnTo>
                    <a:pt x="130354" y="5068"/>
                  </a:lnTo>
                  <a:lnTo>
                    <a:pt x="71768" y="1501"/>
                  </a:lnTo>
                  <a:lnTo>
                    <a:pt x="40086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65091" y="1052849"/>
              <a:ext cx="318074" cy="442198"/>
            </a:xfrm>
            <a:custGeom>
              <a:avLst/>
              <a:gdLst/>
              <a:ahLst/>
              <a:cxnLst/>
              <a:rect l="0" t="0" r="0" b="0"/>
              <a:pathLst>
                <a:path w="318074" h="442198">
                  <a:moveTo>
                    <a:pt x="20215" y="0"/>
                  </a:moveTo>
                  <a:lnTo>
                    <a:pt x="5560" y="55141"/>
                  </a:lnTo>
                  <a:lnTo>
                    <a:pt x="1055" y="114734"/>
                  </a:lnTo>
                  <a:lnTo>
                    <a:pt x="0" y="160568"/>
                  </a:lnTo>
                  <a:lnTo>
                    <a:pt x="2527" y="219931"/>
                  </a:lnTo>
                  <a:lnTo>
                    <a:pt x="13861" y="277020"/>
                  </a:lnTo>
                  <a:lnTo>
                    <a:pt x="18332" y="330475"/>
                  </a:lnTo>
                  <a:lnTo>
                    <a:pt x="21013" y="386420"/>
                  </a:lnTo>
                  <a:lnTo>
                    <a:pt x="23086" y="387465"/>
                  </a:lnTo>
                  <a:lnTo>
                    <a:pt x="25639" y="384652"/>
                  </a:lnTo>
                  <a:lnTo>
                    <a:pt x="34820" y="358336"/>
                  </a:lnTo>
                  <a:lnTo>
                    <a:pt x="43541" y="297042"/>
                  </a:lnTo>
                  <a:lnTo>
                    <a:pt x="55592" y="263877"/>
                  </a:lnTo>
                  <a:lnTo>
                    <a:pt x="61347" y="253127"/>
                  </a:lnTo>
                  <a:lnTo>
                    <a:pt x="68693" y="249470"/>
                  </a:lnTo>
                  <a:lnTo>
                    <a:pt x="77100" y="250541"/>
                  </a:lnTo>
                  <a:lnTo>
                    <a:pt x="94630" y="261091"/>
                  </a:lnTo>
                  <a:lnTo>
                    <a:pt x="117652" y="287930"/>
                  </a:lnTo>
                  <a:lnTo>
                    <a:pt x="147877" y="346305"/>
                  </a:lnTo>
                  <a:lnTo>
                    <a:pt x="159946" y="378690"/>
                  </a:lnTo>
                  <a:lnTo>
                    <a:pt x="163671" y="382311"/>
                  </a:lnTo>
                  <a:lnTo>
                    <a:pt x="167325" y="381216"/>
                  </a:lnTo>
                  <a:lnTo>
                    <a:pt x="215976" y="333077"/>
                  </a:lnTo>
                  <a:lnTo>
                    <a:pt x="272104" y="303854"/>
                  </a:lnTo>
                  <a:lnTo>
                    <a:pt x="298659" y="286303"/>
                  </a:lnTo>
                  <a:lnTo>
                    <a:pt x="310864" y="269965"/>
                  </a:lnTo>
                  <a:lnTo>
                    <a:pt x="315756" y="260696"/>
                  </a:lnTo>
                  <a:lnTo>
                    <a:pt x="318073" y="241037"/>
                  </a:lnTo>
                  <a:lnTo>
                    <a:pt x="317053" y="230881"/>
                  </a:lnTo>
                  <a:lnTo>
                    <a:pt x="311693" y="222941"/>
                  </a:lnTo>
                  <a:lnTo>
                    <a:pt x="293260" y="210999"/>
                  </a:lnTo>
                  <a:lnTo>
                    <a:pt x="281794" y="209686"/>
                  </a:lnTo>
                  <a:lnTo>
                    <a:pt x="256575" y="214467"/>
                  </a:lnTo>
                  <a:lnTo>
                    <a:pt x="227248" y="230312"/>
                  </a:lnTo>
                  <a:lnTo>
                    <a:pt x="214395" y="246251"/>
                  </a:lnTo>
                  <a:lnTo>
                    <a:pt x="196611" y="290668"/>
                  </a:lnTo>
                  <a:lnTo>
                    <a:pt x="191023" y="330749"/>
                  </a:lnTo>
                  <a:lnTo>
                    <a:pt x="200546" y="372261"/>
                  </a:lnTo>
                  <a:lnTo>
                    <a:pt x="218185" y="403018"/>
                  </a:lnTo>
                  <a:lnTo>
                    <a:pt x="243819" y="426949"/>
                  </a:lnTo>
                  <a:lnTo>
                    <a:pt x="266603" y="435420"/>
                  </a:lnTo>
                  <a:lnTo>
                    <a:pt x="30448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80053" y="1189720"/>
              <a:ext cx="222797" cy="238514"/>
            </a:xfrm>
            <a:custGeom>
              <a:avLst/>
              <a:gdLst/>
              <a:ahLst/>
              <a:cxnLst/>
              <a:rect l="0" t="0" r="0" b="0"/>
              <a:pathLst>
                <a:path w="222797" h="238514">
                  <a:moveTo>
                    <a:pt x="158060" y="0"/>
                  </a:moveTo>
                  <a:lnTo>
                    <a:pt x="109129" y="3119"/>
                  </a:lnTo>
                  <a:lnTo>
                    <a:pt x="49999" y="20243"/>
                  </a:lnTo>
                  <a:lnTo>
                    <a:pt x="18548" y="39403"/>
                  </a:lnTo>
                  <a:lnTo>
                    <a:pt x="5198" y="56117"/>
                  </a:lnTo>
                  <a:lnTo>
                    <a:pt x="0" y="65487"/>
                  </a:lnTo>
                  <a:lnTo>
                    <a:pt x="44" y="72904"/>
                  </a:lnTo>
                  <a:lnTo>
                    <a:pt x="3584" y="79018"/>
                  </a:lnTo>
                  <a:lnTo>
                    <a:pt x="9453" y="84264"/>
                  </a:lnTo>
                  <a:lnTo>
                    <a:pt x="31571" y="90093"/>
                  </a:lnTo>
                  <a:lnTo>
                    <a:pt x="93430" y="93835"/>
                  </a:lnTo>
                  <a:lnTo>
                    <a:pt x="139041" y="105662"/>
                  </a:lnTo>
                  <a:lnTo>
                    <a:pt x="186799" y="130619"/>
                  </a:lnTo>
                  <a:lnTo>
                    <a:pt x="204368" y="144230"/>
                  </a:lnTo>
                  <a:lnTo>
                    <a:pt x="221824" y="170637"/>
                  </a:lnTo>
                  <a:lnTo>
                    <a:pt x="222796" y="180438"/>
                  </a:lnTo>
                  <a:lnTo>
                    <a:pt x="217638" y="200687"/>
                  </a:lnTo>
                  <a:lnTo>
                    <a:pt x="204426" y="215146"/>
                  </a:lnTo>
                  <a:lnTo>
                    <a:pt x="174138" y="229863"/>
                  </a:lnTo>
                  <a:lnTo>
                    <a:pt x="132408" y="238513"/>
                  </a:lnTo>
                  <a:lnTo>
                    <a:pt x="71495" y="235847"/>
                  </a:lnTo>
                  <a:lnTo>
                    <a:pt x="1066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69704" y="1270649"/>
              <a:ext cx="268494" cy="172337"/>
            </a:xfrm>
            <a:custGeom>
              <a:avLst/>
              <a:gdLst/>
              <a:ahLst/>
              <a:cxnLst/>
              <a:rect l="0" t="0" r="0" b="0"/>
              <a:pathLst>
                <a:path w="268494" h="172337">
                  <a:moveTo>
                    <a:pt x="163207" y="87527"/>
                  </a:moveTo>
                  <a:lnTo>
                    <a:pt x="153632" y="56245"/>
                  </a:lnTo>
                  <a:lnTo>
                    <a:pt x="123804" y="17839"/>
                  </a:lnTo>
                  <a:lnTo>
                    <a:pt x="92131" y="2018"/>
                  </a:lnTo>
                  <a:lnTo>
                    <a:pt x="69617" y="0"/>
                  </a:lnTo>
                  <a:lnTo>
                    <a:pt x="49082" y="4172"/>
                  </a:lnTo>
                  <a:lnTo>
                    <a:pt x="32157" y="13826"/>
                  </a:lnTo>
                  <a:lnTo>
                    <a:pt x="9474" y="38003"/>
                  </a:lnTo>
                  <a:lnTo>
                    <a:pt x="1295" y="63567"/>
                  </a:lnTo>
                  <a:lnTo>
                    <a:pt x="0" y="92086"/>
                  </a:lnTo>
                  <a:lnTo>
                    <a:pt x="12424" y="127872"/>
                  </a:lnTo>
                  <a:lnTo>
                    <a:pt x="24443" y="149912"/>
                  </a:lnTo>
                  <a:lnTo>
                    <a:pt x="43822" y="165166"/>
                  </a:lnTo>
                  <a:lnTo>
                    <a:pt x="55541" y="170872"/>
                  </a:lnTo>
                  <a:lnTo>
                    <a:pt x="65694" y="172336"/>
                  </a:lnTo>
                  <a:lnTo>
                    <a:pt x="83214" y="167724"/>
                  </a:lnTo>
                  <a:lnTo>
                    <a:pt x="111820" y="151973"/>
                  </a:lnTo>
                  <a:lnTo>
                    <a:pt x="125940" y="136057"/>
                  </a:lnTo>
                  <a:lnTo>
                    <a:pt x="134946" y="116115"/>
                  </a:lnTo>
                  <a:lnTo>
                    <a:pt x="138846" y="86769"/>
                  </a:lnTo>
                  <a:lnTo>
                    <a:pt x="137608" y="87021"/>
                  </a:lnTo>
                  <a:lnTo>
                    <a:pt x="135613" y="90699"/>
                  </a:lnTo>
                  <a:lnTo>
                    <a:pt x="139635" y="104145"/>
                  </a:lnTo>
                  <a:lnTo>
                    <a:pt x="161281" y="135783"/>
                  </a:lnTo>
                  <a:lnTo>
                    <a:pt x="186813" y="157457"/>
                  </a:lnTo>
                  <a:lnTo>
                    <a:pt x="209574" y="165400"/>
                  </a:lnTo>
                  <a:lnTo>
                    <a:pt x="232948" y="167761"/>
                  </a:lnTo>
                  <a:lnTo>
                    <a:pt x="268493" y="161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28934" y="1272487"/>
              <a:ext cx="535689" cy="222560"/>
            </a:xfrm>
            <a:custGeom>
              <a:avLst/>
              <a:gdLst/>
              <a:ahLst/>
              <a:cxnLst/>
              <a:rect l="0" t="0" r="0" b="0"/>
              <a:pathLst>
                <a:path w="535689" h="222560">
                  <a:moveTo>
                    <a:pt x="19791" y="11989"/>
                  </a:moveTo>
                  <a:lnTo>
                    <a:pt x="3003" y="74270"/>
                  </a:lnTo>
                  <a:lnTo>
                    <a:pt x="0" y="104012"/>
                  </a:lnTo>
                  <a:lnTo>
                    <a:pt x="279" y="82799"/>
                  </a:lnTo>
                  <a:lnTo>
                    <a:pt x="13437" y="32666"/>
                  </a:lnTo>
                  <a:lnTo>
                    <a:pt x="19065" y="24604"/>
                  </a:lnTo>
                  <a:lnTo>
                    <a:pt x="34676" y="12526"/>
                  </a:lnTo>
                  <a:lnTo>
                    <a:pt x="43753" y="11178"/>
                  </a:lnTo>
                  <a:lnTo>
                    <a:pt x="63196" y="15918"/>
                  </a:lnTo>
                  <a:lnTo>
                    <a:pt x="80416" y="28943"/>
                  </a:lnTo>
                  <a:lnTo>
                    <a:pt x="131946" y="91004"/>
                  </a:lnTo>
                  <a:lnTo>
                    <a:pt x="136675" y="90402"/>
                  </a:lnTo>
                  <a:lnTo>
                    <a:pt x="139827" y="84152"/>
                  </a:lnTo>
                  <a:lnTo>
                    <a:pt x="150476" y="37682"/>
                  </a:lnTo>
                  <a:lnTo>
                    <a:pt x="163271" y="17169"/>
                  </a:lnTo>
                  <a:lnTo>
                    <a:pt x="171596" y="8423"/>
                  </a:lnTo>
                  <a:lnTo>
                    <a:pt x="180656" y="4933"/>
                  </a:lnTo>
                  <a:lnTo>
                    <a:pt x="190206" y="4945"/>
                  </a:lnTo>
                  <a:lnTo>
                    <a:pt x="200081" y="7293"/>
                  </a:lnTo>
                  <a:lnTo>
                    <a:pt x="230748" y="27365"/>
                  </a:lnTo>
                  <a:lnTo>
                    <a:pt x="256471" y="55540"/>
                  </a:lnTo>
                  <a:lnTo>
                    <a:pt x="277720" y="97671"/>
                  </a:lnTo>
                  <a:lnTo>
                    <a:pt x="285725" y="122990"/>
                  </a:lnTo>
                  <a:lnTo>
                    <a:pt x="290667" y="128103"/>
                  </a:lnTo>
                  <a:lnTo>
                    <a:pt x="296302" y="128003"/>
                  </a:lnTo>
                  <a:lnTo>
                    <a:pt x="355676" y="98430"/>
                  </a:lnTo>
                  <a:lnTo>
                    <a:pt x="409210" y="78961"/>
                  </a:lnTo>
                  <a:lnTo>
                    <a:pt x="439721" y="67058"/>
                  </a:lnTo>
                  <a:lnTo>
                    <a:pt x="456381" y="55571"/>
                  </a:lnTo>
                  <a:lnTo>
                    <a:pt x="461760" y="46893"/>
                  </a:lnTo>
                  <a:lnTo>
                    <a:pt x="467735" y="24772"/>
                  </a:lnTo>
                  <a:lnTo>
                    <a:pt x="465820" y="15832"/>
                  </a:lnTo>
                  <a:lnTo>
                    <a:pt x="461033" y="8702"/>
                  </a:lnTo>
                  <a:lnTo>
                    <a:pt x="454332" y="2779"/>
                  </a:lnTo>
                  <a:lnTo>
                    <a:pt x="445186" y="0"/>
                  </a:lnTo>
                  <a:lnTo>
                    <a:pt x="411126" y="1678"/>
                  </a:lnTo>
                  <a:lnTo>
                    <a:pt x="389080" y="6626"/>
                  </a:lnTo>
                  <a:lnTo>
                    <a:pt x="370703" y="18964"/>
                  </a:lnTo>
                  <a:lnTo>
                    <a:pt x="355906" y="36146"/>
                  </a:lnTo>
                  <a:lnTo>
                    <a:pt x="345430" y="55481"/>
                  </a:lnTo>
                  <a:lnTo>
                    <a:pt x="343114" y="82012"/>
                  </a:lnTo>
                  <a:lnTo>
                    <a:pt x="351160" y="135525"/>
                  </a:lnTo>
                  <a:lnTo>
                    <a:pt x="371828" y="169085"/>
                  </a:lnTo>
                  <a:lnTo>
                    <a:pt x="405769" y="195667"/>
                  </a:lnTo>
                  <a:lnTo>
                    <a:pt x="445461" y="212771"/>
                  </a:lnTo>
                  <a:lnTo>
                    <a:pt x="508526" y="221270"/>
                  </a:lnTo>
                  <a:lnTo>
                    <a:pt x="535688" y="222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143648" y="131051"/>
            <a:ext cx="6074944" cy="3666988"/>
            <a:chOff x="143648" y="131051"/>
            <a:chExt cx="6074944" cy="3666988"/>
          </a:xfrm>
        </p:grpSpPr>
        <p:sp>
          <p:nvSpPr>
            <p:cNvPr id="2" name="Freeform 1"/>
            <p:cNvSpPr/>
            <p:nvPr/>
          </p:nvSpPr>
          <p:spPr>
            <a:xfrm>
              <a:off x="598874" y="812734"/>
              <a:ext cx="2453141" cy="2453141"/>
            </a:xfrm>
            <a:custGeom>
              <a:avLst/>
              <a:gdLst/>
              <a:ahLst/>
              <a:cxnLst/>
              <a:rect l="0" t="0" r="0" b="0"/>
              <a:pathLst>
                <a:path w="2453141" h="2453141">
                  <a:moveTo>
                    <a:pt x="0" y="0"/>
                  </a:moveTo>
                  <a:lnTo>
                    <a:pt x="2453140" y="2453140"/>
                  </a:lnTo>
                  <a:lnTo>
                    <a:pt x="0" y="245314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03717" y="1323826"/>
              <a:ext cx="1358177" cy="1358177"/>
            </a:xfrm>
            <a:custGeom>
              <a:avLst/>
              <a:gdLst/>
              <a:ahLst/>
              <a:cxnLst/>
              <a:rect l="0" t="0" r="0" b="0"/>
              <a:pathLst>
                <a:path w="1358177" h="1358177">
                  <a:moveTo>
                    <a:pt x="0" y="0"/>
                  </a:moveTo>
                  <a:lnTo>
                    <a:pt x="1358176" y="1358176"/>
                  </a:lnTo>
                  <a:lnTo>
                    <a:pt x="0" y="135817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335356" y="500328"/>
              <a:ext cx="229433" cy="289310"/>
              <a:chOff x="335356" y="500328"/>
              <a:chExt cx="229433" cy="289310"/>
            </a:xfrm>
          </p:grpSpPr>
          <p:sp>
            <p:nvSpPr>
              <p:cNvPr id="4" name="Freeform 3"/>
              <p:cNvSpPr/>
              <p:nvPr/>
            </p:nvSpPr>
            <p:spPr>
              <a:xfrm>
                <a:off x="335356" y="500328"/>
                <a:ext cx="229433" cy="289310"/>
              </a:xfrm>
              <a:custGeom>
                <a:avLst/>
                <a:gdLst/>
                <a:ahLst/>
                <a:cxnLst/>
                <a:rect l="0" t="0" r="0" b="0"/>
                <a:pathLst>
                  <a:path w="229433" h="289310">
                    <a:moveTo>
                      <a:pt x="8333" y="289309"/>
                    </a:moveTo>
                    <a:lnTo>
                      <a:pt x="0" y="251831"/>
                    </a:lnTo>
                    <a:lnTo>
                      <a:pt x="1575" y="216983"/>
                    </a:lnTo>
                    <a:lnTo>
                      <a:pt x="6998" y="162588"/>
                    </a:lnTo>
                    <a:lnTo>
                      <a:pt x="15305" y="109990"/>
                    </a:lnTo>
                    <a:lnTo>
                      <a:pt x="20147" y="64862"/>
                    </a:lnTo>
                    <a:lnTo>
                      <a:pt x="42442" y="5985"/>
                    </a:lnTo>
                    <a:lnTo>
                      <a:pt x="47450" y="990"/>
                    </a:lnTo>
                    <a:lnTo>
                      <a:pt x="53129" y="0"/>
                    </a:lnTo>
                    <a:lnTo>
                      <a:pt x="59254" y="1680"/>
                    </a:lnTo>
                    <a:lnTo>
                      <a:pt x="79053" y="15222"/>
                    </a:lnTo>
                    <a:lnTo>
                      <a:pt x="111619" y="69104"/>
                    </a:lnTo>
                    <a:lnTo>
                      <a:pt x="152355" y="125871"/>
                    </a:lnTo>
                    <a:lnTo>
                      <a:pt x="201363" y="186441"/>
                    </a:lnTo>
                    <a:lnTo>
                      <a:pt x="229432" y="21560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96332" y="673823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78335" y="8334"/>
                    </a:lnTo>
                    <a:lnTo>
                      <a:pt x="17174" y="1866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355201" y="3305947"/>
              <a:ext cx="173733" cy="217966"/>
            </a:xfrm>
            <a:custGeom>
              <a:avLst/>
              <a:gdLst/>
              <a:ahLst/>
              <a:cxnLst/>
              <a:rect l="0" t="0" r="0" b="0"/>
              <a:pathLst>
                <a:path w="173733" h="217966">
                  <a:moveTo>
                    <a:pt x="30602" y="52643"/>
                  </a:moveTo>
                  <a:lnTo>
                    <a:pt x="25013" y="69411"/>
                  </a:lnTo>
                  <a:lnTo>
                    <a:pt x="25389" y="87002"/>
                  </a:lnTo>
                  <a:lnTo>
                    <a:pt x="35296" y="119755"/>
                  </a:lnTo>
                  <a:lnTo>
                    <a:pt x="54016" y="167156"/>
                  </a:lnTo>
                  <a:lnTo>
                    <a:pt x="54400" y="176948"/>
                  </a:lnTo>
                  <a:lnTo>
                    <a:pt x="48588" y="194068"/>
                  </a:lnTo>
                  <a:lnTo>
                    <a:pt x="43763" y="197229"/>
                  </a:lnTo>
                  <a:lnTo>
                    <a:pt x="38206" y="196997"/>
                  </a:lnTo>
                  <a:lnTo>
                    <a:pt x="32162" y="194503"/>
                  </a:lnTo>
                  <a:lnTo>
                    <a:pt x="22327" y="182373"/>
                  </a:lnTo>
                  <a:lnTo>
                    <a:pt x="6481" y="145989"/>
                  </a:lnTo>
                  <a:lnTo>
                    <a:pt x="0" y="83119"/>
                  </a:lnTo>
                  <a:lnTo>
                    <a:pt x="1793" y="56829"/>
                  </a:lnTo>
                  <a:lnTo>
                    <a:pt x="15957" y="23468"/>
                  </a:lnTo>
                  <a:lnTo>
                    <a:pt x="28383" y="6141"/>
                  </a:lnTo>
                  <a:lnTo>
                    <a:pt x="36141" y="1754"/>
                  </a:lnTo>
                  <a:lnTo>
                    <a:pt x="54121" y="0"/>
                  </a:lnTo>
                  <a:lnTo>
                    <a:pt x="83974" y="5590"/>
                  </a:lnTo>
                  <a:lnTo>
                    <a:pt x="90750" y="11915"/>
                  </a:lnTo>
                  <a:lnTo>
                    <a:pt x="98279" y="31422"/>
                  </a:lnTo>
                  <a:lnTo>
                    <a:pt x="98505" y="52571"/>
                  </a:lnTo>
                  <a:lnTo>
                    <a:pt x="93537" y="72498"/>
                  </a:lnTo>
                  <a:lnTo>
                    <a:pt x="83530" y="89154"/>
                  </a:lnTo>
                  <a:lnTo>
                    <a:pt x="83435" y="93361"/>
                  </a:lnTo>
                  <a:lnTo>
                    <a:pt x="86881" y="94996"/>
                  </a:lnTo>
                  <a:lnTo>
                    <a:pt x="100069" y="96033"/>
                  </a:lnTo>
                  <a:lnTo>
                    <a:pt x="126054" y="104364"/>
                  </a:lnTo>
                  <a:lnTo>
                    <a:pt x="163593" y="134165"/>
                  </a:lnTo>
                  <a:lnTo>
                    <a:pt x="171597" y="153996"/>
                  </a:lnTo>
                  <a:lnTo>
                    <a:pt x="173732" y="165835"/>
                  </a:lnTo>
                  <a:lnTo>
                    <a:pt x="169865" y="185229"/>
                  </a:lnTo>
                  <a:lnTo>
                    <a:pt x="165558" y="193676"/>
                  </a:lnTo>
                  <a:lnTo>
                    <a:pt x="151414" y="206182"/>
                  </a:lnTo>
                  <a:lnTo>
                    <a:pt x="132259" y="214469"/>
                  </a:lnTo>
                  <a:lnTo>
                    <a:pt x="96338" y="217965"/>
                  </a:lnTo>
                  <a:lnTo>
                    <a:pt x="41131" y="2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98200" y="3205602"/>
              <a:ext cx="193470" cy="198377"/>
            </a:xfrm>
            <a:custGeom>
              <a:avLst/>
              <a:gdLst/>
              <a:ahLst/>
              <a:cxnLst/>
              <a:rect l="0" t="0" r="0" b="0"/>
              <a:pathLst>
                <a:path w="193470" h="198377">
                  <a:moveTo>
                    <a:pt x="98712" y="5589"/>
                  </a:moveTo>
                  <a:lnTo>
                    <a:pt x="81945" y="0"/>
                  </a:lnTo>
                  <a:lnTo>
                    <a:pt x="64353" y="375"/>
                  </a:lnTo>
                  <a:lnTo>
                    <a:pt x="46007" y="5612"/>
                  </a:lnTo>
                  <a:lnTo>
                    <a:pt x="30054" y="15738"/>
                  </a:lnTo>
                  <a:lnTo>
                    <a:pt x="18284" y="31157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8763" y="132010"/>
                  </a:lnTo>
                  <a:lnTo>
                    <a:pt x="23967" y="157951"/>
                  </a:lnTo>
                  <a:lnTo>
                    <a:pt x="39756" y="170012"/>
                  </a:lnTo>
                  <a:lnTo>
                    <a:pt x="99082" y="194748"/>
                  </a:lnTo>
                  <a:lnTo>
                    <a:pt x="109487" y="198376"/>
                  </a:lnTo>
                  <a:lnTo>
                    <a:pt x="172343" y="196342"/>
                  </a:lnTo>
                  <a:lnTo>
                    <a:pt x="193469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428746" y="1052849"/>
              <a:ext cx="147400" cy="168457"/>
              <a:chOff x="4428746" y="1052849"/>
              <a:chExt cx="147400" cy="168457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4460332" y="1052849"/>
                <a:ext cx="105286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8457">
                    <a:moveTo>
                      <a:pt x="105285" y="0"/>
                    </a:moveTo>
                    <a:lnTo>
                      <a:pt x="69368" y="53875"/>
                    </a:lnTo>
                    <a:lnTo>
                      <a:pt x="29173" y="115922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428746" y="1063378"/>
                <a:ext cx="147400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7400">
                    <a:moveTo>
                      <a:pt x="0" y="0"/>
                    </a:moveTo>
                    <a:lnTo>
                      <a:pt x="55088" y="55087"/>
                    </a:lnTo>
                    <a:lnTo>
                      <a:pt x="115763" y="118079"/>
                    </a:lnTo>
                    <a:lnTo>
                      <a:pt x="147399" y="1473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418218" y="2674238"/>
              <a:ext cx="115814" cy="252685"/>
              <a:chOff x="4418218" y="2674238"/>
              <a:chExt cx="115814" cy="252685"/>
            </a:xfrm>
          </p:grpSpPr>
          <p:sp>
            <p:nvSpPr>
              <p:cNvPr id="12" name="Freeform 11"/>
              <p:cNvSpPr/>
              <p:nvPr/>
            </p:nvSpPr>
            <p:spPr>
              <a:xfrm>
                <a:off x="4449803" y="2726880"/>
                <a:ext cx="1053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8">
                    <a:moveTo>
                      <a:pt x="0" y="0"/>
                    </a:moveTo>
                    <a:lnTo>
                      <a:pt x="10529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497730" y="2674238"/>
                <a:ext cx="3630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36302" h="252685">
                    <a:moveTo>
                      <a:pt x="36301" y="0"/>
                    </a:moveTo>
                    <a:lnTo>
                      <a:pt x="18343" y="63450"/>
                    </a:lnTo>
                    <a:lnTo>
                      <a:pt x="8104" y="110957"/>
                    </a:lnTo>
                    <a:lnTo>
                      <a:pt x="0" y="160908"/>
                    </a:lnTo>
                    <a:lnTo>
                      <a:pt x="3438" y="217181"/>
                    </a:lnTo>
                    <a:lnTo>
                      <a:pt x="4716" y="2526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418218" y="2705823"/>
                <a:ext cx="63172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73701">
                    <a:moveTo>
                      <a:pt x="63171" y="73700"/>
                    </a:moveTo>
                    <a:lnTo>
                      <a:pt x="47530" y="55719"/>
                    </a:lnTo>
                    <a:lnTo>
                      <a:pt x="33320" y="3054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6" name="Freeform 15"/>
            <p:cNvSpPr/>
            <p:nvPr/>
          </p:nvSpPr>
          <p:spPr>
            <a:xfrm>
              <a:off x="6008021" y="2685672"/>
              <a:ext cx="210571" cy="187565"/>
            </a:xfrm>
            <a:custGeom>
              <a:avLst/>
              <a:gdLst/>
              <a:ahLst/>
              <a:cxnLst/>
              <a:rect l="0" t="0" r="0" b="0"/>
              <a:pathLst>
                <a:path w="210571" h="187565">
                  <a:moveTo>
                    <a:pt x="0" y="30680"/>
                  </a:moveTo>
                  <a:lnTo>
                    <a:pt x="37478" y="22347"/>
                  </a:lnTo>
                  <a:lnTo>
                    <a:pt x="59941" y="18787"/>
                  </a:lnTo>
                  <a:lnTo>
                    <a:pt x="88080" y="5969"/>
                  </a:lnTo>
                  <a:lnTo>
                    <a:pt x="138325" y="452"/>
                  </a:lnTo>
                  <a:lnTo>
                    <a:pt x="151878" y="0"/>
                  </a:lnTo>
                  <a:lnTo>
                    <a:pt x="158574" y="2038"/>
                  </a:lnTo>
                  <a:lnTo>
                    <a:pt x="160698" y="5736"/>
                  </a:lnTo>
                  <a:lnTo>
                    <a:pt x="159775" y="10541"/>
                  </a:lnTo>
                  <a:lnTo>
                    <a:pt x="147297" y="34072"/>
                  </a:lnTo>
                  <a:lnTo>
                    <a:pt x="92012" y="93855"/>
                  </a:lnTo>
                  <a:lnTo>
                    <a:pt x="35125" y="153376"/>
                  </a:lnTo>
                  <a:lnTo>
                    <a:pt x="32775" y="161610"/>
                  </a:lnTo>
                  <a:lnTo>
                    <a:pt x="36403" y="180118"/>
                  </a:lnTo>
                  <a:lnTo>
                    <a:pt x="41816" y="185288"/>
                  </a:lnTo>
                  <a:lnTo>
                    <a:pt x="48934" y="187564"/>
                  </a:lnTo>
                  <a:lnTo>
                    <a:pt x="104060" y="187300"/>
                  </a:lnTo>
                  <a:lnTo>
                    <a:pt x="158379" y="180247"/>
                  </a:lnTo>
                  <a:lnTo>
                    <a:pt x="210570" y="178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2228290" y="131051"/>
              <a:ext cx="3832375" cy="448017"/>
              <a:chOff x="2228290" y="131051"/>
              <a:chExt cx="3832375" cy="44801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2228290" y="131051"/>
                <a:ext cx="456451" cy="405903"/>
              </a:xfrm>
              <a:custGeom>
                <a:avLst/>
                <a:gdLst/>
                <a:ahLst/>
                <a:cxnLst/>
                <a:rect l="0" t="0" r="0" b="0"/>
                <a:pathLst>
                  <a:path w="456451" h="405903">
                    <a:moveTo>
                      <a:pt x="0" y="405902"/>
                    </a:moveTo>
                    <a:lnTo>
                      <a:pt x="19129" y="353197"/>
                    </a:lnTo>
                    <a:lnTo>
                      <a:pt x="48194" y="299533"/>
                    </a:lnTo>
                    <a:lnTo>
                      <a:pt x="66557" y="242242"/>
                    </a:lnTo>
                    <a:lnTo>
                      <a:pt x="84212" y="182315"/>
                    </a:lnTo>
                    <a:lnTo>
                      <a:pt x="101773" y="122691"/>
                    </a:lnTo>
                    <a:lnTo>
                      <a:pt x="119323" y="69129"/>
                    </a:lnTo>
                    <a:lnTo>
                      <a:pt x="139991" y="11152"/>
                    </a:lnTo>
                    <a:lnTo>
                      <a:pt x="145970" y="2355"/>
                    </a:lnTo>
                    <a:lnTo>
                      <a:pt x="151126" y="0"/>
                    </a:lnTo>
                    <a:lnTo>
                      <a:pt x="155733" y="1940"/>
                    </a:lnTo>
                    <a:lnTo>
                      <a:pt x="182422" y="32431"/>
                    </a:lnTo>
                    <a:lnTo>
                      <a:pt x="215152" y="91704"/>
                    </a:lnTo>
                    <a:lnTo>
                      <a:pt x="249316" y="151819"/>
                    </a:lnTo>
                    <a:lnTo>
                      <a:pt x="291301" y="212790"/>
                    </a:lnTo>
                    <a:lnTo>
                      <a:pt x="334719" y="268557"/>
                    </a:lnTo>
                    <a:lnTo>
                      <a:pt x="378834" y="329041"/>
                    </a:lnTo>
                    <a:lnTo>
                      <a:pt x="428148" y="381150"/>
                    </a:lnTo>
                    <a:lnTo>
                      <a:pt x="454802" y="396748"/>
                    </a:lnTo>
                    <a:lnTo>
                      <a:pt x="456450" y="399799"/>
                    </a:lnTo>
                    <a:lnTo>
                      <a:pt x="452868" y="401834"/>
                    </a:lnTo>
                    <a:lnTo>
                      <a:pt x="436412" y="402924"/>
                    </a:lnTo>
                    <a:lnTo>
                      <a:pt x="374293" y="396599"/>
                    </a:lnTo>
                    <a:lnTo>
                      <a:pt x="327451" y="390147"/>
                    </a:lnTo>
                    <a:lnTo>
                      <a:pt x="276527" y="386416"/>
                    </a:lnTo>
                    <a:lnTo>
                      <a:pt x="215323" y="377920"/>
                    </a:lnTo>
                    <a:lnTo>
                      <a:pt x="158173" y="375028"/>
                    </a:lnTo>
                    <a:lnTo>
                      <a:pt x="96235" y="374457"/>
                    </a:lnTo>
                    <a:lnTo>
                      <a:pt x="42114" y="3637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796829" y="150988"/>
                <a:ext cx="263214" cy="396494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396494">
                    <a:moveTo>
                      <a:pt x="0" y="396493"/>
                    </a:moveTo>
                    <a:lnTo>
                      <a:pt x="3120" y="353802"/>
                    </a:lnTo>
                    <a:lnTo>
                      <a:pt x="10723" y="294425"/>
                    </a:lnTo>
                    <a:lnTo>
                      <a:pt x="21789" y="243491"/>
                    </a:lnTo>
                    <a:lnTo>
                      <a:pt x="29651" y="183387"/>
                    </a:lnTo>
                    <a:lnTo>
                      <a:pt x="39664" y="120685"/>
                    </a:lnTo>
                    <a:lnTo>
                      <a:pt x="49027" y="59526"/>
                    </a:lnTo>
                    <a:lnTo>
                      <a:pt x="53911" y="22260"/>
                    </a:lnTo>
                    <a:lnTo>
                      <a:pt x="63345" y="3610"/>
                    </a:lnTo>
                    <a:lnTo>
                      <a:pt x="70306" y="40"/>
                    </a:lnTo>
                    <a:lnTo>
                      <a:pt x="78456" y="0"/>
                    </a:lnTo>
                    <a:lnTo>
                      <a:pt x="87399" y="2313"/>
                    </a:lnTo>
                    <a:lnTo>
                      <a:pt x="94531" y="7365"/>
                    </a:lnTo>
                    <a:lnTo>
                      <a:pt x="130602" y="62883"/>
                    </a:lnTo>
                    <a:lnTo>
                      <a:pt x="158076" y="124791"/>
                    </a:lnTo>
                    <a:lnTo>
                      <a:pt x="186033" y="187756"/>
                    </a:lnTo>
                    <a:lnTo>
                      <a:pt x="212769" y="251069"/>
                    </a:lnTo>
                    <a:lnTo>
                      <a:pt x="237549" y="311139"/>
                    </a:lnTo>
                    <a:lnTo>
                      <a:pt x="252468" y="351037"/>
                    </a:lnTo>
                    <a:lnTo>
                      <a:pt x="263213" y="37543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860000" y="421139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21057"/>
                    </a:moveTo>
                    <a:lnTo>
                      <a:pt x="113411" y="4269"/>
                    </a:lnTo>
                    <a:lnTo>
                      <a:pt x="62003" y="84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154798" y="166312"/>
                <a:ext cx="258898" cy="336704"/>
              </a:xfrm>
              <a:custGeom>
                <a:avLst/>
                <a:gdLst/>
                <a:ahLst/>
                <a:cxnLst/>
                <a:rect l="0" t="0" r="0" b="0"/>
                <a:pathLst>
                  <a:path w="258898" h="336704">
                    <a:moveTo>
                      <a:pt x="0" y="96900"/>
                    </a:moveTo>
                    <a:lnTo>
                      <a:pt x="0" y="145831"/>
                    </a:lnTo>
                    <a:lnTo>
                      <a:pt x="5589" y="204961"/>
                    </a:lnTo>
                    <a:lnTo>
                      <a:pt x="10723" y="261702"/>
                    </a:lnTo>
                    <a:lnTo>
                      <a:pt x="18669" y="317970"/>
                    </a:lnTo>
                    <a:lnTo>
                      <a:pt x="19996" y="336703"/>
                    </a:lnTo>
                    <a:lnTo>
                      <a:pt x="20586" y="329431"/>
                    </a:lnTo>
                    <a:lnTo>
                      <a:pt x="12662" y="270573"/>
                    </a:lnTo>
                    <a:lnTo>
                      <a:pt x="11161" y="221668"/>
                    </a:lnTo>
                    <a:lnTo>
                      <a:pt x="10716" y="170133"/>
                    </a:lnTo>
                    <a:lnTo>
                      <a:pt x="10584" y="120938"/>
                    </a:lnTo>
                    <a:lnTo>
                      <a:pt x="16129" y="62394"/>
                    </a:lnTo>
                    <a:lnTo>
                      <a:pt x="30775" y="25455"/>
                    </a:lnTo>
                    <a:lnTo>
                      <a:pt x="46433" y="9384"/>
                    </a:lnTo>
                    <a:lnTo>
                      <a:pt x="55522" y="3461"/>
                    </a:lnTo>
                    <a:lnTo>
                      <a:pt x="74979" y="0"/>
                    </a:lnTo>
                    <a:lnTo>
                      <a:pt x="85081" y="714"/>
                    </a:lnTo>
                    <a:lnTo>
                      <a:pt x="102545" y="7747"/>
                    </a:lnTo>
                    <a:lnTo>
                      <a:pt x="132820" y="31326"/>
                    </a:lnTo>
                    <a:lnTo>
                      <a:pt x="148668" y="57194"/>
                    </a:lnTo>
                    <a:lnTo>
                      <a:pt x="150693" y="80033"/>
                    </a:lnTo>
                    <a:lnTo>
                      <a:pt x="146523" y="103441"/>
                    </a:lnTo>
                    <a:lnTo>
                      <a:pt x="136871" y="121644"/>
                    </a:lnTo>
                    <a:lnTo>
                      <a:pt x="121663" y="134414"/>
                    </a:lnTo>
                    <a:lnTo>
                      <a:pt x="102036" y="142818"/>
                    </a:lnTo>
                    <a:lnTo>
                      <a:pt x="77715" y="146554"/>
                    </a:lnTo>
                    <a:lnTo>
                      <a:pt x="72867" y="145210"/>
                    </a:lnTo>
                    <a:lnTo>
                      <a:pt x="73144" y="141975"/>
                    </a:lnTo>
                    <a:lnTo>
                      <a:pt x="76839" y="137479"/>
                    </a:lnTo>
                    <a:lnTo>
                      <a:pt x="93422" y="132482"/>
                    </a:lnTo>
                    <a:lnTo>
                      <a:pt x="116390" y="131432"/>
                    </a:lnTo>
                    <a:lnTo>
                      <a:pt x="153289" y="138587"/>
                    </a:lnTo>
                    <a:lnTo>
                      <a:pt x="210071" y="174688"/>
                    </a:lnTo>
                    <a:lnTo>
                      <a:pt x="241364" y="205419"/>
                    </a:lnTo>
                    <a:lnTo>
                      <a:pt x="248647" y="214869"/>
                    </a:lnTo>
                    <a:lnTo>
                      <a:pt x="256739" y="237848"/>
                    </a:lnTo>
                    <a:lnTo>
                      <a:pt x="258897" y="250527"/>
                    </a:lnTo>
                    <a:lnTo>
                      <a:pt x="255055" y="270853"/>
                    </a:lnTo>
                    <a:lnTo>
                      <a:pt x="236619" y="298570"/>
                    </a:lnTo>
                    <a:lnTo>
                      <a:pt x="227936" y="308556"/>
                    </a:lnTo>
                    <a:lnTo>
                      <a:pt x="205810" y="319651"/>
                    </a:lnTo>
                    <a:lnTo>
                      <a:pt x="147889" y="326774"/>
                    </a:lnTo>
                    <a:lnTo>
                      <a:pt x="95763" y="320945"/>
                    </a:lnTo>
                    <a:lnTo>
                      <a:pt x="60090" y="317702"/>
                    </a:lnTo>
                    <a:lnTo>
                      <a:pt x="54098" y="315461"/>
                    </a:lnTo>
                    <a:lnTo>
                      <a:pt x="42114" y="3074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482702" y="195915"/>
                <a:ext cx="240636" cy="318503"/>
              </a:xfrm>
              <a:custGeom>
                <a:avLst/>
                <a:gdLst/>
                <a:ahLst/>
                <a:cxnLst/>
                <a:rect l="0" t="0" r="0" b="0"/>
                <a:pathLst>
                  <a:path w="240636" h="318503">
                    <a:moveTo>
                      <a:pt x="198521" y="14654"/>
                    </a:moveTo>
                    <a:lnTo>
                      <a:pt x="154558" y="0"/>
                    </a:lnTo>
                    <a:lnTo>
                      <a:pt x="118685" y="1084"/>
                    </a:lnTo>
                    <a:lnTo>
                      <a:pt x="84009" y="8814"/>
                    </a:lnTo>
                    <a:lnTo>
                      <a:pt x="65349" y="21417"/>
                    </a:lnTo>
                    <a:lnTo>
                      <a:pt x="28212" y="60952"/>
                    </a:lnTo>
                    <a:lnTo>
                      <a:pt x="6179" y="109962"/>
                    </a:lnTo>
                    <a:lnTo>
                      <a:pt x="0" y="160039"/>
                    </a:lnTo>
                    <a:lnTo>
                      <a:pt x="1900" y="211872"/>
                    </a:lnTo>
                    <a:lnTo>
                      <a:pt x="13141" y="245445"/>
                    </a:lnTo>
                    <a:lnTo>
                      <a:pt x="37900" y="288230"/>
                    </a:lnTo>
                    <a:lnTo>
                      <a:pt x="54604" y="303140"/>
                    </a:lnTo>
                    <a:lnTo>
                      <a:pt x="74897" y="312496"/>
                    </a:lnTo>
                    <a:lnTo>
                      <a:pt x="129171" y="318502"/>
                    </a:lnTo>
                    <a:lnTo>
                      <a:pt x="159510" y="316984"/>
                    </a:lnTo>
                    <a:lnTo>
                      <a:pt x="218600" y="296175"/>
                    </a:lnTo>
                    <a:lnTo>
                      <a:pt x="240635" y="2883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997078" y="256562"/>
                <a:ext cx="421141" cy="112567"/>
              </a:xfrm>
              <a:custGeom>
                <a:avLst/>
                <a:gdLst/>
                <a:ahLst/>
                <a:cxnLst/>
                <a:rect l="0" t="0" r="0" b="0"/>
                <a:pathLst>
                  <a:path w="421141" h="112567">
                    <a:moveTo>
                      <a:pt x="0" y="38235"/>
                    </a:moveTo>
                    <a:lnTo>
                      <a:pt x="0" y="60592"/>
                    </a:lnTo>
                    <a:lnTo>
                      <a:pt x="6239" y="77808"/>
                    </a:lnTo>
                    <a:lnTo>
                      <a:pt x="17981" y="93258"/>
                    </a:lnTo>
                    <a:lnTo>
                      <a:pt x="34897" y="107923"/>
                    </a:lnTo>
                    <a:lnTo>
                      <a:pt x="45492" y="111600"/>
                    </a:lnTo>
                    <a:lnTo>
                      <a:pt x="69741" y="112566"/>
                    </a:lnTo>
                    <a:lnTo>
                      <a:pt x="104112" y="106533"/>
                    </a:lnTo>
                    <a:lnTo>
                      <a:pt x="130933" y="91747"/>
                    </a:lnTo>
                    <a:lnTo>
                      <a:pt x="171256" y="53731"/>
                    </a:lnTo>
                    <a:lnTo>
                      <a:pt x="233254" y="9834"/>
                    </a:lnTo>
                    <a:lnTo>
                      <a:pt x="256527" y="2216"/>
                    </a:lnTo>
                    <a:lnTo>
                      <a:pt x="281298" y="0"/>
                    </a:lnTo>
                    <a:lnTo>
                      <a:pt x="336521" y="11132"/>
                    </a:lnTo>
                    <a:lnTo>
                      <a:pt x="368382" y="26565"/>
                    </a:lnTo>
                    <a:lnTo>
                      <a:pt x="421140" y="8034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653538" y="131703"/>
                <a:ext cx="298164" cy="411092"/>
              </a:xfrm>
              <a:custGeom>
                <a:avLst/>
                <a:gdLst/>
                <a:ahLst/>
                <a:cxnLst/>
                <a:rect l="0" t="0" r="0" b="0"/>
                <a:pathLst>
                  <a:path w="298164" h="411092">
                    <a:moveTo>
                      <a:pt x="0" y="402078"/>
                    </a:moveTo>
                    <a:lnTo>
                      <a:pt x="13095" y="342956"/>
                    </a:lnTo>
                    <a:lnTo>
                      <a:pt x="16099" y="294636"/>
                    </a:lnTo>
                    <a:lnTo>
                      <a:pt x="18159" y="244444"/>
                    </a:lnTo>
                    <a:lnTo>
                      <a:pt x="25623" y="181850"/>
                    </a:lnTo>
                    <a:lnTo>
                      <a:pt x="33034" y="119096"/>
                    </a:lnTo>
                    <a:lnTo>
                      <a:pt x="38527" y="62810"/>
                    </a:lnTo>
                    <a:lnTo>
                      <a:pt x="52935" y="5825"/>
                    </a:lnTo>
                    <a:lnTo>
                      <a:pt x="57455" y="927"/>
                    </a:lnTo>
                    <a:lnTo>
                      <a:pt x="62809" y="0"/>
                    </a:lnTo>
                    <a:lnTo>
                      <a:pt x="68717" y="1723"/>
                    </a:lnTo>
                    <a:lnTo>
                      <a:pt x="81522" y="16114"/>
                    </a:lnTo>
                    <a:lnTo>
                      <a:pt x="98765" y="50525"/>
                    </a:lnTo>
                    <a:lnTo>
                      <a:pt x="120660" y="104074"/>
                    </a:lnTo>
                    <a:lnTo>
                      <a:pt x="153581" y="158542"/>
                    </a:lnTo>
                    <a:lnTo>
                      <a:pt x="190042" y="219800"/>
                    </a:lnTo>
                    <a:lnTo>
                      <a:pt x="218929" y="277825"/>
                    </a:lnTo>
                    <a:lnTo>
                      <a:pt x="249654" y="336622"/>
                    </a:lnTo>
                    <a:lnTo>
                      <a:pt x="298163" y="399957"/>
                    </a:lnTo>
                    <a:lnTo>
                      <a:pt x="298150" y="405231"/>
                    </a:lnTo>
                    <a:lnTo>
                      <a:pt x="293462" y="408747"/>
                    </a:lnTo>
                    <a:lnTo>
                      <a:pt x="285657" y="411091"/>
                    </a:lnTo>
                    <a:lnTo>
                      <a:pt x="252316" y="408800"/>
                    </a:lnTo>
                    <a:lnTo>
                      <a:pt x="193667" y="397384"/>
                    </a:lnTo>
                    <a:lnTo>
                      <a:pt x="139667" y="395247"/>
                    </a:lnTo>
                    <a:lnTo>
                      <a:pt x="90005" y="387590"/>
                    </a:lnTo>
                    <a:lnTo>
                      <a:pt x="38775" y="384864"/>
                    </a:lnTo>
                    <a:lnTo>
                      <a:pt x="17364" y="38419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092042" y="189512"/>
                <a:ext cx="178985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326385">
                    <a:moveTo>
                      <a:pt x="178984" y="0"/>
                    </a:moveTo>
                    <a:lnTo>
                      <a:pt x="164412" y="48931"/>
                    </a:lnTo>
                    <a:lnTo>
                      <a:pt x="139581" y="108062"/>
                    </a:lnTo>
                    <a:lnTo>
                      <a:pt x="105180" y="162222"/>
                    </a:lnTo>
                    <a:lnTo>
                      <a:pt x="71599" y="214928"/>
                    </a:lnTo>
                    <a:lnTo>
                      <a:pt x="32232" y="272929"/>
                    </a:lnTo>
                    <a:lnTo>
                      <a:pt x="0" y="3263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049928" y="242155"/>
                <a:ext cx="242156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294799">
                    <a:moveTo>
                      <a:pt x="242155" y="294798"/>
                    </a:moveTo>
                    <a:lnTo>
                      <a:pt x="199494" y="239139"/>
                    </a:lnTo>
                    <a:lnTo>
                      <a:pt x="154759" y="183933"/>
                    </a:lnTo>
                    <a:lnTo>
                      <a:pt x="106037" y="120928"/>
                    </a:lnTo>
                    <a:lnTo>
                      <a:pt x="49772" y="5743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407897" y="242155"/>
                <a:ext cx="94757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05286">
                    <a:moveTo>
                      <a:pt x="0" y="0"/>
                    </a:moveTo>
                    <a:lnTo>
                      <a:pt x="49498" y="58563"/>
                    </a:lnTo>
                    <a:lnTo>
                      <a:pt x="94756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407897" y="189512"/>
                <a:ext cx="189514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89556">
                    <a:moveTo>
                      <a:pt x="189513" y="0"/>
                    </a:moveTo>
                    <a:lnTo>
                      <a:pt x="160832" y="55045"/>
                    </a:lnTo>
                    <a:lnTo>
                      <a:pt x="134898" y="114513"/>
                    </a:lnTo>
                    <a:lnTo>
                      <a:pt x="107682" y="176618"/>
                    </a:lnTo>
                    <a:lnTo>
                      <a:pt x="79647" y="239721"/>
                    </a:lnTo>
                    <a:lnTo>
                      <a:pt x="45482" y="297800"/>
                    </a:lnTo>
                    <a:lnTo>
                      <a:pt x="18843" y="353050"/>
                    </a:lnTo>
                    <a:lnTo>
                      <a:pt x="5583" y="374449"/>
                    </a:lnTo>
                    <a:lnTo>
                      <a:pt x="0" y="3895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755337" y="210569"/>
                <a:ext cx="305328" cy="338410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338410">
                    <a:moveTo>
                      <a:pt x="0" y="0"/>
                    </a:moveTo>
                    <a:lnTo>
                      <a:pt x="58617" y="0"/>
                    </a:lnTo>
                    <a:lnTo>
                      <a:pt x="121453" y="5214"/>
                    </a:lnTo>
                    <a:lnTo>
                      <a:pt x="170127" y="1545"/>
                    </a:lnTo>
                    <a:lnTo>
                      <a:pt x="233387" y="306"/>
                    </a:lnTo>
                    <a:lnTo>
                      <a:pt x="240989" y="4883"/>
                    </a:lnTo>
                    <a:lnTo>
                      <a:pt x="243717" y="12614"/>
                    </a:lnTo>
                    <a:lnTo>
                      <a:pt x="243197" y="22448"/>
                    </a:lnTo>
                    <a:lnTo>
                      <a:pt x="239340" y="31343"/>
                    </a:lnTo>
                    <a:lnTo>
                      <a:pt x="188342" y="86455"/>
                    </a:lnTo>
                    <a:lnTo>
                      <a:pt x="147167" y="138004"/>
                    </a:lnTo>
                    <a:lnTo>
                      <a:pt x="105239" y="193247"/>
                    </a:lnTo>
                    <a:lnTo>
                      <a:pt x="64332" y="249219"/>
                    </a:lnTo>
                    <a:lnTo>
                      <a:pt x="32508" y="302216"/>
                    </a:lnTo>
                    <a:lnTo>
                      <a:pt x="25181" y="313781"/>
                    </a:lnTo>
                    <a:lnTo>
                      <a:pt x="24976" y="322662"/>
                    </a:lnTo>
                    <a:lnTo>
                      <a:pt x="29519" y="329752"/>
                    </a:lnTo>
                    <a:lnTo>
                      <a:pt x="37228" y="335648"/>
                    </a:lnTo>
                    <a:lnTo>
                      <a:pt x="45875" y="338409"/>
                    </a:lnTo>
                    <a:lnTo>
                      <a:pt x="106430" y="337341"/>
                    </a:lnTo>
                    <a:lnTo>
                      <a:pt x="155797" y="325861"/>
                    </a:lnTo>
                    <a:lnTo>
                      <a:pt x="207469" y="313231"/>
                    </a:lnTo>
                    <a:lnTo>
                      <a:pt x="266586" y="299652"/>
                    </a:lnTo>
                    <a:lnTo>
                      <a:pt x="305327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3870736" y="1758259"/>
              <a:ext cx="631711" cy="449975"/>
              <a:chOff x="3870736" y="1758259"/>
              <a:chExt cx="631711" cy="449975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3870736" y="1905658"/>
                <a:ext cx="234669" cy="302576"/>
              </a:xfrm>
              <a:custGeom>
                <a:avLst/>
                <a:gdLst/>
                <a:ahLst/>
                <a:cxnLst/>
                <a:rect l="0" t="0" r="0" b="0"/>
                <a:pathLst>
                  <a:path w="234669" h="302576">
                    <a:moveTo>
                      <a:pt x="0" y="0"/>
                    </a:moveTo>
                    <a:lnTo>
                      <a:pt x="0" y="58616"/>
                    </a:lnTo>
                    <a:lnTo>
                      <a:pt x="11453" y="118333"/>
                    </a:lnTo>
                    <a:lnTo>
                      <a:pt x="28198" y="177929"/>
                    </a:lnTo>
                    <a:lnTo>
                      <a:pt x="51229" y="231488"/>
                    </a:lnTo>
                    <a:lnTo>
                      <a:pt x="91431" y="280131"/>
                    </a:lnTo>
                    <a:lnTo>
                      <a:pt x="117948" y="296041"/>
                    </a:lnTo>
                    <a:lnTo>
                      <a:pt x="153621" y="302575"/>
                    </a:lnTo>
                    <a:lnTo>
                      <a:pt x="177071" y="297864"/>
                    </a:lnTo>
                    <a:lnTo>
                      <a:pt x="198021" y="286802"/>
                    </a:lnTo>
                    <a:lnTo>
                      <a:pt x="215131" y="270187"/>
                    </a:lnTo>
                    <a:lnTo>
                      <a:pt x="232329" y="241102"/>
                    </a:lnTo>
                    <a:lnTo>
                      <a:pt x="234668" y="220630"/>
                    </a:lnTo>
                    <a:lnTo>
                      <a:pt x="230639" y="199833"/>
                    </a:lnTo>
                    <a:lnTo>
                      <a:pt x="221049" y="178892"/>
                    </a:lnTo>
                    <a:lnTo>
                      <a:pt x="205869" y="164125"/>
                    </a:lnTo>
                    <a:lnTo>
                      <a:pt x="196907" y="158550"/>
                    </a:lnTo>
                    <a:lnTo>
                      <a:pt x="187424" y="157172"/>
                    </a:lnTo>
                    <a:lnTo>
                      <a:pt x="167527" y="161881"/>
                    </a:lnTo>
                    <a:lnTo>
                      <a:pt x="136595" y="177686"/>
                    </a:lnTo>
                    <a:lnTo>
                      <a:pt x="121930" y="193615"/>
                    </a:lnTo>
                    <a:lnTo>
                      <a:pt x="94756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120644" y="1789844"/>
                <a:ext cx="202818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202818" h="242157">
                    <a:moveTo>
                      <a:pt x="202817" y="242156"/>
                    </a:moveTo>
                    <a:lnTo>
                      <a:pt x="184836" y="226515"/>
                    </a:lnTo>
                    <a:lnTo>
                      <a:pt x="126487" y="188700"/>
                    </a:lnTo>
                    <a:lnTo>
                      <a:pt x="68835" y="155661"/>
                    </a:lnTo>
                    <a:lnTo>
                      <a:pt x="25166" y="121364"/>
                    </a:lnTo>
                    <a:lnTo>
                      <a:pt x="4426" y="83245"/>
                    </a:lnTo>
                    <a:lnTo>
                      <a:pt x="366" y="73044"/>
                    </a:lnTo>
                    <a:lnTo>
                      <a:pt x="0" y="62734"/>
                    </a:lnTo>
                    <a:lnTo>
                      <a:pt x="5832" y="41920"/>
                    </a:lnTo>
                    <a:lnTo>
                      <a:pt x="19342" y="27210"/>
                    </a:lnTo>
                    <a:lnTo>
                      <a:pt x="55418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218177" y="1916186"/>
                <a:ext cx="84228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73701">
                    <a:moveTo>
                      <a:pt x="84227" y="0"/>
                    </a:moveTo>
                    <a:lnTo>
                      <a:pt x="20894" y="60214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260290" y="1758259"/>
                <a:ext cx="189514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78985">
                    <a:moveTo>
                      <a:pt x="0" y="0"/>
                    </a:moveTo>
                    <a:lnTo>
                      <a:pt x="34898" y="43962"/>
                    </a:lnTo>
                    <a:lnTo>
                      <a:pt x="98243" y="105199"/>
                    </a:lnTo>
                    <a:lnTo>
                      <a:pt x="160327" y="157717"/>
                    </a:lnTo>
                    <a:lnTo>
                      <a:pt x="189513" y="1789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291876" y="1779316"/>
                <a:ext cx="8422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6343">
                    <a:moveTo>
                      <a:pt x="84228" y="0"/>
                    </a:moveTo>
                    <a:lnTo>
                      <a:pt x="49481" y="53875"/>
                    </a:lnTo>
                    <a:lnTo>
                      <a:pt x="22995" y="99858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491917" y="1895129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4942729" y="2798682"/>
              <a:ext cx="899009" cy="267283"/>
              <a:chOff x="4942729" y="2798682"/>
              <a:chExt cx="899009" cy="267283"/>
            </a:xfrm>
          </p:grpSpPr>
          <p:sp>
            <p:nvSpPr>
              <p:cNvPr id="37" name="Freeform 36"/>
              <p:cNvSpPr/>
              <p:nvPr/>
            </p:nvSpPr>
            <p:spPr>
              <a:xfrm>
                <a:off x="5049928" y="2821637"/>
                <a:ext cx="1024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240" h="231628">
                    <a:moveTo>
                      <a:pt x="0" y="0"/>
                    </a:moveTo>
                    <a:lnTo>
                      <a:pt x="9065" y="58617"/>
                    </a:lnTo>
                    <a:lnTo>
                      <a:pt x="10239" y="112791"/>
                    </a:lnTo>
                    <a:lnTo>
                      <a:pt x="7352" y="171672"/>
                    </a:lnTo>
                    <a:lnTo>
                      <a:pt x="0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4942729" y="2884808"/>
                <a:ext cx="138785" cy="96858"/>
              </a:xfrm>
              <a:custGeom>
                <a:avLst/>
                <a:gdLst/>
                <a:ahLst/>
                <a:cxnLst/>
                <a:rect l="0" t="0" r="0" b="0"/>
                <a:pathLst>
                  <a:path w="138785" h="96858">
                    <a:moveTo>
                      <a:pt x="138784" y="52642"/>
                    </a:moveTo>
                    <a:lnTo>
                      <a:pt x="75356" y="71771"/>
                    </a:lnTo>
                    <a:lnTo>
                      <a:pt x="22937" y="96857"/>
                    </a:lnTo>
                    <a:lnTo>
                      <a:pt x="14759" y="96157"/>
                    </a:lnTo>
                    <a:lnTo>
                      <a:pt x="8137" y="92181"/>
                    </a:lnTo>
                    <a:lnTo>
                      <a:pt x="2553" y="86020"/>
                    </a:lnTo>
                    <a:lnTo>
                      <a:pt x="0" y="78404"/>
                    </a:lnTo>
                    <a:lnTo>
                      <a:pt x="283" y="60582"/>
                    </a:lnTo>
                    <a:lnTo>
                      <a:pt x="22971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186798" y="3053264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5229037" y="2826576"/>
                <a:ext cx="170033" cy="192037"/>
              </a:xfrm>
              <a:custGeom>
                <a:avLst/>
                <a:gdLst/>
                <a:ahLst/>
                <a:cxnLst/>
                <a:rect l="0" t="0" r="0" b="0"/>
                <a:pathLst>
                  <a:path w="170033" h="192037">
                    <a:moveTo>
                      <a:pt x="136746" y="5589"/>
                    </a:moveTo>
                    <a:lnTo>
                      <a:pt x="87815" y="5589"/>
                    </a:lnTo>
                    <a:lnTo>
                      <a:pt x="34273" y="0"/>
                    </a:lnTo>
                    <a:lnTo>
                      <a:pt x="23977" y="693"/>
                    </a:lnTo>
                    <a:lnTo>
                      <a:pt x="6298" y="7703"/>
                    </a:lnTo>
                    <a:lnTo>
                      <a:pt x="1817" y="14017"/>
                    </a:lnTo>
                    <a:lnTo>
                      <a:pt x="0" y="21737"/>
                    </a:lnTo>
                    <a:lnTo>
                      <a:pt x="3032" y="49368"/>
                    </a:lnTo>
                    <a:lnTo>
                      <a:pt x="14537" y="90146"/>
                    </a:lnTo>
                    <a:lnTo>
                      <a:pt x="19008" y="93546"/>
                    </a:lnTo>
                    <a:lnTo>
                      <a:pt x="24329" y="92303"/>
                    </a:lnTo>
                    <a:lnTo>
                      <a:pt x="30216" y="87965"/>
                    </a:lnTo>
                    <a:lnTo>
                      <a:pt x="60857" y="81860"/>
                    </a:lnTo>
                    <a:lnTo>
                      <a:pt x="104728" y="88202"/>
                    </a:lnTo>
                    <a:lnTo>
                      <a:pt x="126025" y="94169"/>
                    </a:lnTo>
                    <a:lnTo>
                      <a:pt x="144069" y="106959"/>
                    </a:lnTo>
                    <a:lnTo>
                      <a:pt x="158718" y="124342"/>
                    </a:lnTo>
                    <a:lnTo>
                      <a:pt x="169128" y="143766"/>
                    </a:lnTo>
                    <a:lnTo>
                      <a:pt x="170032" y="152690"/>
                    </a:lnTo>
                    <a:lnTo>
                      <a:pt x="164798" y="168843"/>
                    </a:lnTo>
                    <a:lnTo>
                      <a:pt x="151553" y="180702"/>
                    </a:lnTo>
                    <a:lnTo>
                      <a:pt x="132798" y="188702"/>
                    </a:lnTo>
                    <a:lnTo>
                      <a:pt x="97102" y="192036"/>
                    </a:lnTo>
                    <a:lnTo>
                      <a:pt x="41989" y="18457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5539973" y="2798682"/>
                <a:ext cx="99551" cy="244054"/>
              </a:xfrm>
              <a:custGeom>
                <a:avLst/>
                <a:gdLst/>
                <a:ahLst/>
                <a:cxnLst/>
                <a:rect l="0" t="0" r="0" b="0"/>
                <a:pathLst>
                  <a:path w="99551" h="244054">
                    <a:moveTo>
                      <a:pt x="36380" y="244053"/>
                    </a:moveTo>
                    <a:lnTo>
                      <a:pt x="28046" y="206575"/>
                    </a:lnTo>
                    <a:lnTo>
                      <a:pt x="26284" y="155152"/>
                    </a:lnTo>
                    <a:lnTo>
                      <a:pt x="14456" y="97425"/>
                    </a:lnTo>
                    <a:lnTo>
                      <a:pt x="0" y="44113"/>
                    </a:lnTo>
                    <a:lnTo>
                      <a:pt x="1884" y="23000"/>
                    </a:lnTo>
                    <a:lnTo>
                      <a:pt x="6363" y="14796"/>
                    </a:lnTo>
                    <a:lnTo>
                      <a:pt x="20699" y="2561"/>
                    </a:lnTo>
                    <a:lnTo>
                      <a:pt x="29435" y="0"/>
                    </a:lnTo>
                    <a:lnTo>
                      <a:pt x="48501" y="275"/>
                    </a:lnTo>
                    <a:lnTo>
                      <a:pt x="65554" y="7416"/>
                    </a:lnTo>
                    <a:lnTo>
                      <a:pt x="85188" y="18351"/>
                    </a:lnTo>
                    <a:lnTo>
                      <a:pt x="99550" y="229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5513182" y="2916393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0"/>
                    </a:moveTo>
                    <a:lnTo>
                      <a:pt x="73121" y="3120"/>
                    </a:lnTo>
                    <a:lnTo>
                      <a:pt x="11503" y="9878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5736425" y="2832165"/>
                <a:ext cx="8385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8385" h="221100">
                    <a:moveTo>
                      <a:pt x="8384" y="0"/>
                    </a:moveTo>
                    <a:lnTo>
                      <a:pt x="2794" y="58617"/>
                    </a:lnTo>
                    <a:lnTo>
                      <a:pt x="0" y="111622"/>
                    </a:lnTo>
                    <a:lnTo>
                      <a:pt x="3261" y="160219"/>
                    </a:lnTo>
                    <a:lnTo>
                      <a:pt x="1427" y="184683"/>
                    </a:lnTo>
                    <a:lnTo>
                      <a:pt x="8384" y="2210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681638" y="2895336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73121" y="3120"/>
                    </a:lnTo>
                    <a:lnTo>
                      <a:pt x="11503" y="18212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5829037" y="305326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1407260" y="3421761"/>
              <a:ext cx="1128529" cy="376278"/>
              <a:chOff x="1407260" y="3421761"/>
              <a:chExt cx="1128529" cy="376278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1407260" y="3453347"/>
                <a:ext cx="10337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337" h="294799">
                    <a:moveTo>
                      <a:pt x="10336" y="0"/>
                    </a:moveTo>
                    <a:lnTo>
                      <a:pt x="3100" y="27556"/>
                    </a:lnTo>
                    <a:lnTo>
                      <a:pt x="458" y="86898"/>
                    </a:lnTo>
                    <a:lnTo>
                      <a:pt x="0" y="137662"/>
                    </a:lnTo>
                    <a:lnTo>
                      <a:pt x="5435" y="196038"/>
                    </a:lnTo>
                    <a:lnTo>
                      <a:pt x="9368" y="248600"/>
                    </a:lnTo>
                    <a:lnTo>
                      <a:pt x="10336" y="29479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506758" y="3432290"/>
                <a:ext cx="241152" cy="365749"/>
              </a:xfrm>
              <a:custGeom>
                <a:avLst/>
                <a:gdLst/>
                <a:ahLst/>
                <a:cxnLst/>
                <a:rect l="0" t="0" r="0" b="0"/>
                <a:pathLst>
                  <a:path w="241152" h="365749">
                    <a:moveTo>
                      <a:pt x="184579" y="0"/>
                    </a:moveTo>
                    <a:lnTo>
                      <a:pt x="166598" y="15641"/>
                    </a:lnTo>
                    <a:lnTo>
                      <a:pt x="114837" y="34844"/>
                    </a:lnTo>
                    <a:lnTo>
                      <a:pt x="62312" y="46743"/>
                    </a:lnTo>
                    <a:lnTo>
                      <a:pt x="29029" y="46345"/>
                    </a:lnTo>
                    <a:lnTo>
                      <a:pt x="11720" y="54133"/>
                    </a:lnTo>
                    <a:lnTo>
                      <a:pt x="6169" y="61825"/>
                    </a:lnTo>
                    <a:lnTo>
                      <a:pt x="0" y="82850"/>
                    </a:lnTo>
                    <a:lnTo>
                      <a:pt x="3498" y="107792"/>
                    </a:lnTo>
                    <a:lnTo>
                      <a:pt x="24808" y="156343"/>
                    </a:lnTo>
                    <a:lnTo>
                      <a:pt x="32441" y="161550"/>
                    </a:lnTo>
                    <a:lnTo>
                      <a:pt x="41040" y="162682"/>
                    </a:lnTo>
                    <a:lnTo>
                      <a:pt x="59952" y="157701"/>
                    </a:lnTo>
                    <a:lnTo>
                      <a:pt x="91501" y="144082"/>
                    </a:lnTo>
                    <a:lnTo>
                      <a:pt x="128794" y="140177"/>
                    </a:lnTo>
                    <a:lnTo>
                      <a:pt x="162591" y="147079"/>
                    </a:lnTo>
                    <a:lnTo>
                      <a:pt x="202333" y="169779"/>
                    </a:lnTo>
                    <a:lnTo>
                      <a:pt x="217036" y="184252"/>
                    </a:lnTo>
                    <a:lnTo>
                      <a:pt x="239921" y="232320"/>
                    </a:lnTo>
                    <a:lnTo>
                      <a:pt x="241151" y="252992"/>
                    </a:lnTo>
                    <a:lnTo>
                      <a:pt x="232408" y="294859"/>
                    </a:lnTo>
                    <a:lnTo>
                      <a:pt x="217208" y="320812"/>
                    </a:lnTo>
                    <a:lnTo>
                      <a:pt x="186708" y="343320"/>
                    </a:lnTo>
                    <a:lnTo>
                      <a:pt x="153624" y="359218"/>
                    </a:lnTo>
                    <a:lnTo>
                      <a:pt x="116006" y="365748"/>
                    </a:lnTo>
                    <a:lnTo>
                      <a:pt x="68765" y="35796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083544" y="3421761"/>
                <a:ext cx="123690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23690" h="326385">
                    <a:moveTo>
                      <a:pt x="102632" y="326384"/>
                    </a:moveTo>
                    <a:lnTo>
                      <a:pt x="83504" y="271339"/>
                    </a:lnTo>
                    <a:lnTo>
                      <a:pt x="58418" y="211871"/>
                    </a:lnTo>
                    <a:lnTo>
                      <a:pt x="28194" y="154980"/>
                    </a:lnTo>
                    <a:lnTo>
                      <a:pt x="6300" y="101194"/>
                    </a:lnTo>
                    <a:lnTo>
                      <a:pt x="0" y="59489"/>
                    </a:lnTo>
                    <a:lnTo>
                      <a:pt x="4765" y="34629"/>
                    </a:lnTo>
                    <a:lnTo>
                      <a:pt x="9312" y="23086"/>
                    </a:lnTo>
                    <a:lnTo>
                      <a:pt x="17022" y="15391"/>
                    </a:lnTo>
                    <a:lnTo>
                      <a:pt x="38067" y="6840"/>
                    </a:lnTo>
                    <a:lnTo>
                      <a:pt x="97134" y="901"/>
                    </a:lnTo>
                    <a:lnTo>
                      <a:pt x="123689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101948" y="3590217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0"/>
                    </a:moveTo>
                    <a:lnTo>
                      <a:pt x="93255" y="8333"/>
                    </a:lnTo>
                    <a:lnTo>
                      <a:pt x="33944" y="174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349043" y="3474404"/>
                <a:ext cx="47704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47704" h="252685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4559" y="85425"/>
                    </a:lnTo>
                    <a:lnTo>
                      <a:pt x="13791" y="142263"/>
                    </a:lnTo>
                    <a:lnTo>
                      <a:pt x="30312" y="199365"/>
                    </a:lnTo>
                    <a:lnTo>
                      <a:pt x="47703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291461" y="3590217"/>
                <a:ext cx="14740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7">
                    <a:moveTo>
                      <a:pt x="147399" y="0"/>
                    </a:moveTo>
                    <a:lnTo>
                      <a:pt x="88782" y="5589"/>
                    </a:lnTo>
                    <a:lnTo>
                      <a:pt x="26972" y="26545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2523088" y="372708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143648" y="1895129"/>
              <a:ext cx="242156" cy="357970"/>
              <a:chOff x="143648" y="1895129"/>
              <a:chExt cx="242156" cy="357970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143648" y="1895129"/>
                <a:ext cx="231628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357970">
                    <a:moveTo>
                      <a:pt x="231627" y="0"/>
                    </a:moveTo>
                    <a:lnTo>
                      <a:pt x="194540" y="53875"/>
                    </a:lnTo>
                    <a:lnTo>
                      <a:pt x="146674" y="111037"/>
                    </a:lnTo>
                    <a:lnTo>
                      <a:pt x="113547" y="172625"/>
                    </a:lnTo>
                    <a:lnTo>
                      <a:pt x="81354" y="231064"/>
                    </a:lnTo>
                    <a:lnTo>
                      <a:pt x="39612" y="293337"/>
                    </a:lnTo>
                    <a:lnTo>
                      <a:pt x="13847" y="333504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64705" y="1958300"/>
                <a:ext cx="221099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284271">
                    <a:moveTo>
                      <a:pt x="0" y="0"/>
                    </a:moveTo>
                    <a:lnTo>
                      <a:pt x="43962" y="58617"/>
                    </a:lnTo>
                    <a:lnTo>
                      <a:pt x="90793" y="116877"/>
                    </a:lnTo>
                    <a:lnTo>
                      <a:pt x="147381" y="178752"/>
                    </a:lnTo>
                    <a:lnTo>
                      <a:pt x="160259" y="194089"/>
                    </a:lnTo>
                    <a:lnTo>
                      <a:pt x="193997" y="244680"/>
                    </a:lnTo>
                    <a:lnTo>
                      <a:pt x="215052" y="270427"/>
                    </a:lnTo>
                    <a:lnTo>
                      <a:pt x="221098" y="2842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Freeform 57"/>
            <p:cNvSpPr/>
            <p:nvPr/>
          </p:nvSpPr>
          <p:spPr>
            <a:xfrm>
              <a:off x="627959" y="3015082"/>
              <a:ext cx="231628" cy="206639"/>
            </a:xfrm>
            <a:custGeom>
              <a:avLst/>
              <a:gdLst/>
              <a:ahLst/>
              <a:cxnLst/>
              <a:rect l="0" t="0" r="0" b="0"/>
              <a:pathLst>
                <a:path w="231628" h="206639">
                  <a:moveTo>
                    <a:pt x="0" y="27653"/>
                  </a:moveTo>
                  <a:lnTo>
                    <a:pt x="11178" y="16475"/>
                  </a:lnTo>
                  <a:lnTo>
                    <a:pt x="29144" y="10987"/>
                  </a:lnTo>
                  <a:lnTo>
                    <a:pt x="91142" y="6005"/>
                  </a:lnTo>
                  <a:lnTo>
                    <a:pt x="125271" y="702"/>
                  </a:lnTo>
                  <a:lnTo>
                    <a:pt x="168244" y="1966"/>
                  </a:lnTo>
                  <a:lnTo>
                    <a:pt x="178843" y="0"/>
                  </a:lnTo>
                  <a:lnTo>
                    <a:pt x="188249" y="1029"/>
                  </a:lnTo>
                  <a:lnTo>
                    <a:pt x="204939" y="8411"/>
                  </a:lnTo>
                  <a:lnTo>
                    <a:pt x="217036" y="22611"/>
                  </a:lnTo>
                  <a:lnTo>
                    <a:pt x="225142" y="41790"/>
                  </a:lnTo>
                  <a:lnTo>
                    <a:pt x="230346" y="92230"/>
                  </a:lnTo>
                  <a:lnTo>
                    <a:pt x="231374" y="147254"/>
                  </a:lnTo>
                  <a:lnTo>
                    <a:pt x="231627" y="206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97202" y="2442611"/>
              <a:ext cx="298518" cy="189514"/>
            </a:xfrm>
            <a:custGeom>
              <a:avLst/>
              <a:gdLst/>
              <a:ahLst/>
              <a:cxnLst/>
              <a:rect l="0" t="0" r="0" b="0"/>
              <a:pathLst>
                <a:path w="298518" h="189514">
                  <a:moveTo>
                    <a:pt x="0" y="0"/>
                  </a:moveTo>
                  <a:lnTo>
                    <a:pt x="37478" y="8333"/>
                  </a:lnTo>
                  <a:lnTo>
                    <a:pt x="94146" y="16305"/>
                  </a:lnTo>
                  <a:lnTo>
                    <a:pt x="152908" y="11520"/>
                  </a:lnTo>
                  <a:lnTo>
                    <a:pt x="207455" y="10724"/>
                  </a:lnTo>
                  <a:lnTo>
                    <a:pt x="263290" y="10567"/>
                  </a:lnTo>
                  <a:lnTo>
                    <a:pt x="277303" y="10554"/>
                  </a:lnTo>
                  <a:lnTo>
                    <a:pt x="286644" y="15225"/>
                  </a:lnTo>
                  <a:lnTo>
                    <a:pt x="292871" y="23018"/>
                  </a:lnTo>
                  <a:lnTo>
                    <a:pt x="297023" y="32893"/>
                  </a:lnTo>
                  <a:lnTo>
                    <a:pt x="298517" y="53224"/>
                  </a:lnTo>
                  <a:lnTo>
                    <a:pt x="295288" y="113767"/>
                  </a:lnTo>
                  <a:lnTo>
                    <a:pt x="294894" y="162506"/>
                  </a:lnTo>
                  <a:lnTo>
                    <a:pt x="29479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443440" y="684352"/>
            <a:ext cx="3417373" cy="1882250"/>
            <a:chOff x="6443440" y="684352"/>
            <a:chExt cx="3417373" cy="1882250"/>
          </a:xfrm>
        </p:grpSpPr>
        <p:sp>
          <p:nvSpPr>
            <p:cNvPr id="61" name="Freeform 60"/>
            <p:cNvSpPr/>
            <p:nvPr/>
          </p:nvSpPr>
          <p:spPr>
            <a:xfrm>
              <a:off x="7190964" y="852808"/>
              <a:ext cx="18212" cy="242156"/>
            </a:xfrm>
            <a:custGeom>
              <a:avLst/>
              <a:gdLst/>
              <a:ahLst/>
              <a:cxnLst/>
              <a:rect l="0" t="0" r="0" b="0"/>
              <a:pathLst>
                <a:path w="18212" h="242156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8552"/>
                  </a:lnTo>
                  <a:lnTo>
                    <a:pt x="17094" y="207479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64622" y="802852"/>
              <a:ext cx="300962" cy="307890"/>
            </a:xfrm>
            <a:custGeom>
              <a:avLst/>
              <a:gdLst/>
              <a:ahLst/>
              <a:cxnLst/>
              <a:rect l="0" t="0" r="0" b="0"/>
              <a:pathLst>
                <a:path w="300962" h="307890">
                  <a:moveTo>
                    <a:pt x="0" y="102598"/>
                  </a:moveTo>
                  <a:lnTo>
                    <a:pt x="0" y="80242"/>
                  </a:lnTo>
                  <a:lnTo>
                    <a:pt x="6239" y="63026"/>
                  </a:lnTo>
                  <a:lnTo>
                    <a:pt x="29308" y="32910"/>
                  </a:lnTo>
                  <a:lnTo>
                    <a:pt x="55087" y="17089"/>
                  </a:lnTo>
                  <a:lnTo>
                    <a:pt x="103645" y="2433"/>
                  </a:lnTo>
                  <a:lnTo>
                    <a:pt x="143273" y="0"/>
                  </a:lnTo>
                  <a:lnTo>
                    <a:pt x="177762" y="7338"/>
                  </a:lnTo>
                  <a:lnTo>
                    <a:pt x="199498" y="17757"/>
                  </a:lnTo>
                  <a:lnTo>
                    <a:pt x="206698" y="26150"/>
                  </a:lnTo>
                  <a:lnTo>
                    <a:pt x="214698" y="47954"/>
                  </a:lnTo>
                  <a:lnTo>
                    <a:pt x="212015" y="70123"/>
                  </a:lnTo>
                  <a:lnTo>
                    <a:pt x="197350" y="99215"/>
                  </a:lnTo>
                  <a:lnTo>
                    <a:pt x="183637" y="113963"/>
                  </a:lnTo>
                  <a:lnTo>
                    <a:pt x="165844" y="124417"/>
                  </a:lnTo>
                  <a:lnTo>
                    <a:pt x="164375" y="127672"/>
                  </a:lnTo>
                  <a:lnTo>
                    <a:pt x="168075" y="129843"/>
                  </a:lnTo>
                  <a:lnTo>
                    <a:pt x="219141" y="143188"/>
                  </a:lnTo>
                  <a:lnTo>
                    <a:pt x="250934" y="161548"/>
                  </a:lnTo>
                  <a:lnTo>
                    <a:pt x="290595" y="203125"/>
                  </a:lnTo>
                  <a:lnTo>
                    <a:pt x="298779" y="224096"/>
                  </a:lnTo>
                  <a:lnTo>
                    <a:pt x="300961" y="236239"/>
                  </a:lnTo>
                  <a:lnTo>
                    <a:pt x="297147" y="259090"/>
                  </a:lnTo>
                  <a:lnTo>
                    <a:pt x="292854" y="270097"/>
                  </a:lnTo>
                  <a:lnTo>
                    <a:pt x="275607" y="288566"/>
                  </a:lnTo>
                  <a:lnTo>
                    <a:pt x="264456" y="296767"/>
                  </a:lnTo>
                  <a:lnTo>
                    <a:pt x="236469" y="305879"/>
                  </a:lnTo>
                  <a:lnTo>
                    <a:pt x="190947" y="307889"/>
                  </a:lnTo>
                  <a:lnTo>
                    <a:pt x="127917" y="294926"/>
                  </a:lnTo>
                  <a:lnTo>
                    <a:pt x="73699" y="281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33119" y="898423"/>
              <a:ext cx="155948" cy="176049"/>
            </a:xfrm>
            <a:custGeom>
              <a:avLst/>
              <a:gdLst/>
              <a:ahLst/>
              <a:cxnLst/>
              <a:rect l="0" t="0" r="0" b="0"/>
              <a:pathLst>
                <a:path w="155948" h="176049">
                  <a:moveTo>
                    <a:pt x="0" y="80727"/>
                  </a:moveTo>
                  <a:lnTo>
                    <a:pt x="34791" y="86793"/>
                  </a:lnTo>
                  <a:lnTo>
                    <a:pt x="93657" y="79152"/>
                  </a:lnTo>
                  <a:lnTo>
                    <a:pt x="133425" y="66612"/>
                  </a:lnTo>
                  <a:lnTo>
                    <a:pt x="145102" y="60789"/>
                  </a:lnTo>
                  <a:lnTo>
                    <a:pt x="151717" y="52227"/>
                  </a:lnTo>
                  <a:lnTo>
                    <a:pt x="155947" y="30236"/>
                  </a:lnTo>
                  <a:lnTo>
                    <a:pt x="151928" y="21330"/>
                  </a:lnTo>
                  <a:lnTo>
                    <a:pt x="134984" y="8315"/>
                  </a:lnTo>
                  <a:lnTo>
                    <a:pt x="99137" y="0"/>
                  </a:lnTo>
                  <a:lnTo>
                    <a:pt x="75646" y="4294"/>
                  </a:lnTo>
                  <a:lnTo>
                    <a:pt x="45810" y="19865"/>
                  </a:lnTo>
                  <a:lnTo>
                    <a:pt x="22152" y="42417"/>
                  </a:lnTo>
                  <a:lnTo>
                    <a:pt x="14768" y="51677"/>
                  </a:lnTo>
                  <a:lnTo>
                    <a:pt x="6564" y="74445"/>
                  </a:lnTo>
                  <a:lnTo>
                    <a:pt x="4087" y="98992"/>
                  </a:lnTo>
                  <a:lnTo>
                    <a:pt x="6886" y="121600"/>
                  </a:lnTo>
                  <a:lnTo>
                    <a:pt x="15148" y="140227"/>
                  </a:lnTo>
                  <a:lnTo>
                    <a:pt x="39517" y="171249"/>
                  </a:lnTo>
                  <a:lnTo>
                    <a:pt x="48571" y="175000"/>
                  </a:lnTo>
                  <a:lnTo>
                    <a:pt x="71110" y="176048"/>
                  </a:lnTo>
                  <a:lnTo>
                    <a:pt x="126342" y="164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78354" y="910390"/>
              <a:ext cx="154849" cy="169595"/>
            </a:xfrm>
            <a:custGeom>
              <a:avLst/>
              <a:gdLst/>
              <a:ahLst/>
              <a:cxnLst/>
              <a:rect l="0" t="0" r="0" b="0"/>
              <a:pathLst>
                <a:path w="154849" h="169595">
                  <a:moveTo>
                    <a:pt x="123262" y="5589"/>
                  </a:moveTo>
                  <a:lnTo>
                    <a:pt x="106494" y="0"/>
                  </a:lnTo>
                  <a:lnTo>
                    <a:pt x="88904" y="375"/>
                  </a:lnTo>
                  <a:lnTo>
                    <a:pt x="49016" y="10148"/>
                  </a:lnTo>
                  <a:lnTo>
                    <a:pt x="23405" y="25527"/>
                  </a:lnTo>
                  <a:lnTo>
                    <a:pt x="11421" y="44476"/>
                  </a:lnTo>
                  <a:lnTo>
                    <a:pt x="3365" y="68496"/>
                  </a:lnTo>
                  <a:lnTo>
                    <a:pt x="0" y="107156"/>
                  </a:lnTo>
                  <a:lnTo>
                    <a:pt x="3359" y="130279"/>
                  </a:lnTo>
                  <a:lnTo>
                    <a:pt x="14990" y="149134"/>
                  </a:lnTo>
                  <a:lnTo>
                    <a:pt x="23004" y="157438"/>
                  </a:lnTo>
                  <a:lnTo>
                    <a:pt x="44388" y="166664"/>
                  </a:lnTo>
                  <a:lnTo>
                    <a:pt x="68320" y="169594"/>
                  </a:lnTo>
                  <a:lnTo>
                    <a:pt x="131249" y="156968"/>
                  </a:lnTo>
                  <a:lnTo>
                    <a:pt x="154848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02995" y="915267"/>
              <a:ext cx="225006" cy="158640"/>
            </a:xfrm>
            <a:custGeom>
              <a:avLst/>
              <a:gdLst/>
              <a:ahLst/>
              <a:cxnLst/>
              <a:rect l="0" t="0" r="0" b="0"/>
              <a:pathLst>
                <a:path w="225006" h="158640">
                  <a:moveTo>
                    <a:pt x="119720" y="42826"/>
                  </a:moveTo>
                  <a:lnTo>
                    <a:pt x="90411" y="4452"/>
                  </a:lnTo>
                  <a:lnTo>
                    <a:pt x="81463" y="866"/>
                  </a:lnTo>
                  <a:lnTo>
                    <a:pt x="59043" y="0"/>
                  </a:lnTo>
                  <a:lnTo>
                    <a:pt x="39720" y="6635"/>
                  </a:lnTo>
                  <a:lnTo>
                    <a:pt x="31292" y="11679"/>
                  </a:lnTo>
                  <a:lnTo>
                    <a:pt x="18807" y="26643"/>
                  </a:lnTo>
                  <a:lnTo>
                    <a:pt x="1261" y="64846"/>
                  </a:lnTo>
                  <a:lnTo>
                    <a:pt x="0" y="88487"/>
                  </a:lnTo>
                  <a:lnTo>
                    <a:pt x="4510" y="112253"/>
                  </a:lnTo>
                  <a:lnTo>
                    <a:pt x="14313" y="130614"/>
                  </a:lnTo>
                  <a:lnTo>
                    <a:pt x="29589" y="143454"/>
                  </a:lnTo>
                  <a:lnTo>
                    <a:pt x="38576" y="148516"/>
                  </a:lnTo>
                  <a:lnTo>
                    <a:pt x="57919" y="151020"/>
                  </a:lnTo>
                  <a:lnTo>
                    <a:pt x="78215" y="147064"/>
                  </a:lnTo>
                  <a:lnTo>
                    <a:pt x="98934" y="137507"/>
                  </a:lnTo>
                  <a:lnTo>
                    <a:pt x="113601" y="122341"/>
                  </a:lnTo>
                  <a:lnTo>
                    <a:pt x="132550" y="84009"/>
                  </a:lnTo>
                  <a:lnTo>
                    <a:pt x="136462" y="80810"/>
                  </a:lnTo>
                  <a:lnTo>
                    <a:pt x="140240" y="82186"/>
                  </a:lnTo>
                  <a:lnTo>
                    <a:pt x="143928" y="86614"/>
                  </a:lnTo>
                  <a:lnTo>
                    <a:pt x="160593" y="123832"/>
                  </a:lnTo>
                  <a:lnTo>
                    <a:pt x="176490" y="136540"/>
                  </a:lnTo>
                  <a:lnTo>
                    <a:pt x="225005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73235" y="894922"/>
              <a:ext cx="150529" cy="153140"/>
            </a:xfrm>
            <a:custGeom>
              <a:avLst/>
              <a:gdLst/>
              <a:ahLst/>
              <a:cxnLst/>
              <a:rect l="0" t="0" r="0" b="0"/>
              <a:pathLst>
                <a:path w="150529" h="153140">
                  <a:moveTo>
                    <a:pt x="17936" y="10528"/>
                  </a:moveTo>
                  <a:lnTo>
                    <a:pt x="6757" y="21707"/>
                  </a:lnTo>
                  <a:lnTo>
                    <a:pt x="1269" y="39673"/>
                  </a:lnTo>
                  <a:lnTo>
                    <a:pt x="0" y="62086"/>
                  </a:lnTo>
                  <a:lnTo>
                    <a:pt x="11790" y="115670"/>
                  </a:lnTo>
                  <a:lnTo>
                    <a:pt x="27293" y="141767"/>
                  </a:lnTo>
                  <a:lnTo>
                    <a:pt x="35873" y="147154"/>
                  </a:lnTo>
                  <a:lnTo>
                    <a:pt x="57884" y="153139"/>
                  </a:lnTo>
                  <a:lnTo>
                    <a:pt x="67965" y="152396"/>
                  </a:lnTo>
                  <a:lnTo>
                    <a:pt x="94501" y="140171"/>
                  </a:lnTo>
                  <a:lnTo>
                    <a:pt x="122900" y="120561"/>
                  </a:lnTo>
                  <a:lnTo>
                    <a:pt x="139066" y="102715"/>
                  </a:lnTo>
                  <a:lnTo>
                    <a:pt x="147811" y="79966"/>
                  </a:lnTo>
                  <a:lnTo>
                    <a:pt x="150528" y="54258"/>
                  </a:lnTo>
                  <a:lnTo>
                    <a:pt x="1442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21953" y="849789"/>
              <a:ext cx="161155" cy="189291"/>
            </a:xfrm>
            <a:custGeom>
              <a:avLst/>
              <a:gdLst/>
              <a:ahLst/>
              <a:cxnLst/>
              <a:rect l="0" t="0" r="0" b="0"/>
              <a:pathLst>
                <a:path w="161155" h="189291">
                  <a:moveTo>
                    <a:pt x="95601" y="13547"/>
                  </a:moveTo>
                  <a:lnTo>
                    <a:pt x="78834" y="2369"/>
                  </a:lnTo>
                  <a:lnTo>
                    <a:pt x="61243" y="0"/>
                  </a:lnTo>
                  <a:lnTo>
                    <a:pt x="21354" y="8012"/>
                  </a:lnTo>
                  <a:lnTo>
                    <a:pt x="13348" y="13366"/>
                  </a:lnTo>
                  <a:lnTo>
                    <a:pt x="1332" y="28675"/>
                  </a:lnTo>
                  <a:lnTo>
                    <a:pt x="0" y="37670"/>
                  </a:lnTo>
                  <a:lnTo>
                    <a:pt x="4758" y="57024"/>
                  </a:lnTo>
                  <a:lnTo>
                    <a:pt x="11643" y="63589"/>
                  </a:lnTo>
                  <a:lnTo>
                    <a:pt x="69410" y="80579"/>
                  </a:lnTo>
                  <a:lnTo>
                    <a:pt x="126511" y="100941"/>
                  </a:lnTo>
                  <a:lnTo>
                    <a:pt x="137264" y="106905"/>
                  </a:lnTo>
                  <a:lnTo>
                    <a:pt x="152332" y="122890"/>
                  </a:lnTo>
                  <a:lnTo>
                    <a:pt x="157989" y="132066"/>
                  </a:lnTo>
                  <a:lnTo>
                    <a:pt x="161154" y="151620"/>
                  </a:lnTo>
                  <a:lnTo>
                    <a:pt x="160360" y="161748"/>
                  </a:lnTo>
                  <a:lnTo>
                    <a:pt x="156321" y="169669"/>
                  </a:lnTo>
                  <a:lnTo>
                    <a:pt x="142475" y="181591"/>
                  </a:lnTo>
                  <a:lnTo>
                    <a:pt x="121503" y="187669"/>
                  </a:lnTo>
                  <a:lnTo>
                    <a:pt x="109360" y="189290"/>
                  </a:lnTo>
                  <a:lnTo>
                    <a:pt x="86509" y="184852"/>
                  </a:lnTo>
                  <a:lnTo>
                    <a:pt x="53487" y="171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38254" y="859682"/>
              <a:ext cx="153042" cy="154099"/>
            </a:xfrm>
            <a:custGeom>
              <a:avLst/>
              <a:gdLst/>
              <a:ahLst/>
              <a:cxnLst/>
              <a:rect l="0" t="0" r="0" b="0"/>
              <a:pathLst>
                <a:path w="153042" h="154099">
                  <a:moveTo>
                    <a:pt x="16171" y="108939"/>
                  </a:moveTo>
                  <a:lnTo>
                    <a:pt x="77282" y="90981"/>
                  </a:lnTo>
                  <a:lnTo>
                    <a:pt x="131713" y="68201"/>
                  </a:lnTo>
                  <a:lnTo>
                    <a:pt x="138822" y="59554"/>
                  </a:lnTo>
                  <a:lnTo>
                    <a:pt x="146722" y="37467"/>
                  </a:lnTo>
                  <a:lnTo>
                    <a:pt x="145319" y="28536"/>
                  </a:lnTo>
                  <a:lnTo>
                    <a:pt x="140874" y="21412"/>
                  </a:lnTo>
                  <a:lnTo>
                    <a:pt x="126576" y="10377"/>
                  </a:lnTo>
                  <a:lnTo>
                    <a:pt x="108524" y="1573"/>
                  </a:lnTo>
                  <a:lnTo>
                    <a:pt x="85682" y="0"/>
                  </a:lnTo>
                  <a:lnTo>
                    <a:pt x="61103" y="4370"/>
                  </a:lnTo>
                  <a:lnTo>
                    <a:pt x="38480" y="14111"/>
                  </a:lnTo>
                  <a:lnTo>
                    <a:pt x="11603" y="38338"/>
                  </a:lnTo>
                  <a:lnTo>
                    <a:pt x="2443" y="60793"/>
                  </a:lnTo>
                  <a:lnTo>
                    <a:pt x="0" y="73333"/>
                  </a:lnTo>
                  <a:lnTo>
                    <a:pt x="3524" y="96624"/>
                  </a:lnTo>
                  <a:lnTo>
                    <a:pt x="18663" y="126347"/>
                  </a:lnTo>
                  <a:lnTo>
                    <a:pt x="32486" y="141243"/>
                  </a:lnTo>
                  <a:lnTo>
                    <a:pt x="50328" y="151762"/>
                  </a:lnTo>
                  <a:lnTo>
                    <a:pt x="76195" y="154098"/>
                  </a:lnTo>
                  <a:lnTo>
                    <a:pt x="137203" y="144219"/>
                  </a:lnTo>
                  <a:lnTo>
                    <a:pt x="153041" y="140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195534" y="747523"/>
              <a:ext cx="27431" cy="263213"/>
            </a:xfrm>
            <a:custGeom>
              <a:avLst/>
              <a:gdLst/>
              <a:ahLst/>
              <a:cxnLst/>
              <a:rect l="0" t="0" r="0" b="0"/>
              <a:pathLst>
                <a:path w="27431" h="263213">
                  <a:moveTo>
                    <a:pt x="27430" y="0"/>
                  </a:moveTo>
                  <a:lnTo>
                    <a:pt x="11789" y="26386"/>
                  </a:lnTo>
                  <a:lnTo>
                    <a:pt x="1088" y="63450"/>
                  </a:lnTo>
                  <a:lnTo>
                    <a:pt x="0" y="124664"/>
                  </a:lnTo>
                  <a:lnTo>
                    <a:pt x="5114" y="182162"/>
                  </a:lnTo>
                  <a:lnTo>
                    <a:pt x="14540" y="238068"/>
                  </a:lnTo>
                  <a:lnTo>
                    <a:pt x="1690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07150" y="86333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1" y="3120"/>
                  </a:lnTo>
                  <a:lnTo>
                    <a:pt x="93993" y="9065"/>
                  </a:lnTo>
                  <a:lnTo>
                    <a:pt x="3797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328249" y="684352"/>
              <a:ext cx="315856" cy="329924"/>
            </a:xfrm>
            <a:custGeom>
              <a:avLst/>
              <a:gdLst/>
              <a:ahLst/>
              <a:cxnLst/>
              <a:rect l="0" t="0" r="0" b="0"/>
              <a:pathLst>
                <a:path w="315856" h="329924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6789" y="171351"/>
                  </a:lnTo>
                  <a:lnTo>
                    <a:pt x="20213" y="230812"/>
                  </a:lnTo>
                  <a:lnTo>
                    <a:pt x="20890" y="287618"/>
                  </a:lnTo>
                  <a:lnTo>
                    <a:pt x="27090" y="328475"/>
                  </a:lnTo>
                  <a:lnTo>
                    <a:pt x="26249" y="327777"/>
                  </a:lnTo>
                  <a:lnTo>
                    <a:pt x="24518" y="323803"/>
                  </a:lnTo>
                  <a:lnTo>
                    <a:pt x="21513" y="262757"/>
                  </a:lnTo>
                  <a:lnTo>
                    <a:pt x="26736" y="212560"/>
                  </a:lnTo>
                  <a:lnTo>
                    <a:pt x="31862" y="203708"/>
                  </a:lnTo>
                  <a:lnTo>
                    <a:pt x="46916" y="190752"/>
                  </a:lnTo>
                  <a:lnTo>
                    <a:pt x="55844" y="187999"/>
                  </a:lnTo>
                  <a:lnTo>
                    <a:pt x="75121" y="188060"/>
                  </a:lnTo>
                  <a:lnTo>
                    <a:pt x="82837" y="192054"/>
                  </a:lnTo>
                  <a:lnTo>
                    <a:pt x="126773" y="253449"/>
                  </a:lnTo>
                  <a:lnTo>
                    <a:pt x="148914" y="294949"/>
                  </a:lnTo>
                  <a:lnTo>
                    <a:pt x="150802" y="315922"/>
                  </a:lnTo>
                  <a:lnTo>
                    <a:pt x="149667" y="326428"/>
                  </a:lnTo>
                  <a:lnTo>
                    <a:pt x="147741" y="329923"/>
                  </a:lnTo>
                  <a:lnTo>
                    <a:pt x="145288" y="328743"/>
                  </a:lnTo>
                  <a:lnTo>
                    <a:pt x="142482" y="324447"/>
                  </a:lnTo>
                  <a:lnTo>
                    <a:pt x="142484" y="310315"/>
                  </a:lnTo>
                  <a:lnTo>
                    <a:pt x="147554" y="293505"/>
                  </a:lnTo>
                  <a:lnTo>
                    <a:pt x="157606" y="278236"/>
                  </a:lnTo>
                  <a:lnTo>
                    <a:pt x="172992" y="266770"/>
                  </a:lnTo>
                  <a:lnTo>
                    <a:pt x="233355" y="229789"/>
                  </a:lnTo>
                  <a:lnTo>
                    <a:pt x="289360" y="192553"/>
                  </a:lnTo>
                  <a:lnTo>
                    <a:pt x="298230" y="172537"/>
                  </a:lnTo>
                  <a:lnTo>
                    <a:pt x="300595" y="160648"/>
                  </a:lnTo>
                  <a:lnTo>
                    <a:pt x="298663" y="151552"/>
                  </a:lnTo>
                  <a:lnTo>
                    <a:pt x="293865" y="144319"/>
                  </a:lnTo>
                  <a:lnTo>
                    <a:pt x="287157" y="138326"/>
                  </a:lnTo>
                  <a:lnTo>
                    <a:pt x="278005" y="135501"/>
                  </a:lnTo>
                  <a:lnTo>
                    <a:pt x="255359" y="135482"/>
                  </a:lnTo>
                  <a:lnTo>
                    <a:pt x="235935" y="142492"/>
                  </a:lnTo>
                  <a:lnTo>
                    <a:pt x="219503" y="154577"/>
                  </a:lnTo>
                  <a:lnTo>
                    <a:pt x="198269" y="181111"/>
                  </a:lnTo>
                  <a:lnTo>
                    <a:pt x="176166" y="231907"/>
                  </a:lnTo>
                  <a:lnTo>
                    <a:pt x="175935" y="241172"/>
                  </a:lnTo>
                  <a:lnTo>
                    <a:pt x="192852" y="285757"/>
                  </a:lnTo>
                  <a:lnTo>
                    <a:pt x="209089" y="310707"/>
                  </a:lnTo>
                  <a:lnTo>
                    <a:pt x="225119" y="322535"/>
                  </a:lnTo>
                  <a:lnTo>
                    <a:pt x="234308" y="327328"/>
                  </a:lnTo>
                  <a:lnTo>
                    <a:pt x="256995" y="329533"/>
                  </a:lnTo>
                  <a:lnTo>
                    <a:pt x="289836" y="324197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43440" y="1280968"/>
              <a:ext cx="398034" cy="445563"/>
            </a:xfrm>
            <a:custGeom>
              <a:avLst/>
              <a:gdLst/>
              <a:ahLst/>
              <a:cxnLst/>
              <a:rect l="0" t="0" r="0" b="0"/>
              <a:pathLst>
                <a:path w="398034" h="445563">
                  <a:moveTo>
                    <a:pt x="0" y="435177"/>
                  </a:moveTo>
                  <a:lnTo>
                    <a:pt x="14654" y="376560"/>
                  </a:lnTo>
                  <a:lnTo>
                    <a:pt x="31667" y="316843"/>
                  </a:lnTo>
                  <a:lnTo>
                    <a:pt x="47974" y="256077"/>
                  </a:lnTo>
                  <a:lnTo>
                    <a:pt x="57617" y="194624"/>
                  </a:lnTo>
                  <a:lnTo>
                    <a:pt x="73893" y="140590"/>
                  </a:lnTo>
                  <a:lnTo>
                    <a:pt x="94774" y="77226"/>
                  </a:lnTo>
                  <a:lnTo>
                    <a:pt x="124149" y="14038"/>
                  </a:lnTo>
                  <a:lnTo>
                    <a:pt x="128389" y="3509"/>
                  </a:lnTo>
                  <a:lnTo>
                    <a:pt x="132386" y="0"/>
                  </a:lnTo>
                  <a:lnTo>
                    <a:pt x="136221" y="1169"/>
                  </a:lnTo>
                  <a:lnTo>
                    <a:pt x="176053" y="62835"/>
                  </a:lnTo>
                  <a:lnTo>
                    <a:pt x="207526" y="118816"/>
                  </a:lnTo>
                  <a:lnTo>
                    <a:pt x="236122" y="171898"/>
                  </a:lnTo>
                  <a:lnTo>
                    <a:pt x="270102" y="233960"/>
                  </a:lnTo>
                  <a:lnTo>
                    <a:pt x="309133" y="288753"/>
                  </a:lnTo>
                  <a:lnTo>
                    <a:pt x="349807" y="343799"/>
                  </a:lnTo>
                  <a:lnTo>
                    <a:pt x="383513" y="395482"/>
                  </a:lnTo>
                  <a:lnTo>
                    <a:pt x="397009" y="410126"/>
                  </a:lnTo>
                  <a:lnTo>
                    <a:pt x="398033" y="416136"/>
                  </a:lnTo>
                  <a:lnTo>
                    <a:pt x="395207" y="421313"/>
                  </a:lnTo>
                  <a:lnTo>
                    <a:pt x="389814" y="425934"/>
                  </a:lnTo>
                  <a:lnTo>
                    <a:pt x="359866" y="438027"/>
                  </a:lnTo>
                  <a:lnTo>
                    <a:pt x="321356" y="443430"/>
                  </a:lnTo>
                  <a:lnTo>
                    <a:pt x="263937" y="440192"/>
                  </a:lnTo>
                  <a:lnTo>
                    <a:pt x="202260" y="444979"/>
                  </a:lnTo>
                  <a:lnTo>
                    <a:pt x="147144" y="445562"/>
                  </a:lnTo>
                  <a:lnTo>
                    <a:pt x="84411" y="438451"/>
                  </a:lnTo>
                  <a:lnTo>
                    <a:pt x="22699" y="430019"/>
                  </a:lnTo>
                  <a:lnTo>
                    <a:pt x="0" y="424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27710" y="1252891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0" y="0"/>
                  </a:moveTo>
                  <a:lnTo>
                    <a:pt x="42692" y="3119"/>
                  </a:lnTo>
                  <a:lnTo>
                    <a:pt x="62258" y="9575"/>
                  </a:lnTo>
                  <a:lnTo>
                    <a:pt x="101193" y="39403"/>
                  </a:lnTo>
                  <a:lnTo>
                    <a:pt x="109315" y="56117"/>
                  </a:lnTo>
                  <a:lnTo>
                    <a:pt x="11581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28520" y="1507770"/>
              <a:ext cx="171112" cy="169020"/>
            </a:xfrm>
            <a:custGeom>
              <a:avLst/>
              <a:gdLst/>
              <a:ahLst/>
              <a:cxnLst/>
              <a:rect l="0" t="0" r="0" b="0"/>
              <a:pathLst>
                <a:path w="171112" h="169020">
                  <a:moveTo>
                    <a:pt x="99272" y="8333"/>
                  </a:moveTo>
                  <a:lnTo>
                    <a:pt x="61794" y="0"/>
                  </a:lnTo>
                  <a:lnTo>
                    <a:pt x="26947" y="1575"/>
                  </a:lnTo>
                  <a:lnTo>
                    <a:pt x="15960" y="3827"/>
                  </a:lnTo>
                  <a:lnTo>
                    <a:pt x="8635" y="10009"/>
                  </a:lnTo>
                  <a:lnTo>
                    <a:pt x="497" y="29355"/>
                  </a:lnTo>
                  <a:lnTo>
                    <a:pt x="0" y="50432"/>
                  </a:lnTo>
                  <a:lnTo>
                    <a:pt x="1505" y="60965"/>
                  </a:lnTo>
                  <a:lnTo>
                    <a:pt x="6018" y="69158"/>
                  </a:lnTo>
                  <a:lnTo>
                    <a:pt x="20392" y="81380"/>
                  </a:lnTo>
                  <a:lnTo>
                    <a:pt x="29138" y="83937"/>
                  </a:lnTo>
                  <a:lnTo>
                    <a:pt x="90227" y="89590"/>
                  </a:lnTo>
                  <a:lnTo>
                    <a:pt x="126489" y="94020"/>
                  </a:lnTo>
                  <a:lnTo>
                    <a:pt x="153090" y="109111"/>
                  </a:lnTo>
                  <a:lnTo>
                    <a:pt x="168425" y="121754"/>
                  </a:lnTo>
                  <a:lnTo>
                    <a:pt x="171111" y="129570"/>
                  </a:lnTo>
                  <a:lnTo>
                    <a:pt x="167856" y="147614"/>
                  </a:lnTo>
                  <a:lnTo>
                    <a:pt x="162542" y="155000"/>
                  </a:lnTo>
                  <a:lnTo>
                    <a:pt x="147279" y="166325"/>
                  </a:lnTo>
                  <a:lnTo>
                    <a:pt x="125678" y="169019"/>
                  </a:lnTo>
                  <a:lnTo>
                    <a:pt x="67687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45697" y="1481641"/>
              <a:ext cx="287506" cy="170822"/>
            </a:xfrm>
            <a:custGeom>
              <a:avLst/>
              <a:gdLst/>
              <a:ahLst/>
              <a:cxnLst/>
              <a:rect l="0" t="0" r="0" b="0"/>
              <a:pathLst>
                <a:path w="287506" h="170822">
                  <a:moveTo>
                    <a:pt x="161163" y="55519"/>
                  </a:moveTo>
                  <a:lnTo>
                    <a:pt x="115382" y="7644"/>
                  </a:lnTo>
                  <a:lnTo>
                    <a:pt x="106076" y="2545"/>
                  </a:lnTo>
                  <a:lnTo>
                    <a:pt x="83257" y="0"/>
                  </a:lnTo>
                  <a:lnTo>
                    <a:pt x="59858" y="3938"/>
                  </a:lnTo>
                  <a:lnTo>
                    <a:pt x="41659" y="13487"/>
                  </a:lnTo>
                  <a:lnTo>
                    <a:pt x="18259" y="37606"/>
                  </a:lnTo>
                  <a:lnTo>
                    <a:pt x="2098" y="66979"/>
                  </a:lnTo>
                  <a:lnTo>
                    <a:pt x="0" y="90638"/>
                  </a:lnTo>
                  <a:lnTo>
                    <a:pt x="8186" y="143955"/>
                  </a:lnTo>
                  <a:lnTo>
                    <a:pt x="13554" y="154251"/>
                  </a:lnTo>
                  <a:lnTo>
                    <a:pt x="28878" y="168810"/>
                  </a:lnTo>
                  <a:lnTo>
                    <a:pt x="37878" y="170821"/>
                  </a:lnTo>
                  <a:lnTo>
                    <a:pt x="87866" y="156996"/>
                  </a:lnTo>
                  <a:lnTo>
                    <a:pt x="105580" y="143904"/>
                  </a:lnTo>
                  <a:lnTo>
                    <a:pt x="142058" y="96794"/>
                  </a:lnTo>
                  <a:lnTo>
                    <a:pt x="151892" y="76203"/>
                  </a:lnTo>
                  <a:lnTo>
                    <a:pt x="156152" y="72818"/>
                  </a:lnTo>
                  <a:lnTo>
                    <a:pt x="160162" y="74071"/>
                  </a:lnTo>
                  <a:lnTo>
                    <a:pt x="205915" y="124715"/>
                  </a:lnTo>
                  <a:lnTo>
                    <a:pt x="228626" y="133066"/>
                  </a:lnTo>
                  <a:lnTo>
                    <a:pt x="287505" y="139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33202" y="1460436"/>
              <a:ext cx="115814" cy="163080"/>
            </a:xfrm>
            <a:custGeom>
              <a:avLst/>
              <a:gdLst/>
              <a:ahLst/>
              <a:cxnLst/>
              <a:rect l="0" t="0" r="0" b="0"/>
              <a:pathLst>
                <a:path w="115814" h="163080">
                  <a:moveTo>
                    <a:pt x="0" y="66196"/>
                  </a:moveTo>
                  <a:lnTo>
                    <a:pt x="14654" y="128288"/>
                  </a:lnTo>
                  <a:lnTo>
                    <a:pt x="25858" y="163079"/>
                  </a:lnTo>
                  <a:lnTo>
                    <a:pt x="21633" y="108925"/>
                  </a:lnTo>
                  <a:lnTo>
                    <a:pt x="24290" y="58215"/>
                  </a:lnTo>
                  <a:lnTo>
                    <a:pt x="26722" y="46837"/>
                  </a:lnTo>
                  <a:lnTo>
                    <a:pt x="38782" y="27956"/>
                  </a:lnTo>
                  <a:lnTo>
                    <a:pt x="57010" y="12936"/>
                  </a:lnTo>
                  <a:lnTo>
                    <a:pt x="80711" y="2360"/>
                  </a:lnTo>
                  <a:lnTo>
                    <a:pt x="97482" y="0"/>
                  </a:lnTo>
                  <a:lnTo>
                    <a:pt x="115813" y="3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18986" y="1450379"/>
              <a:ext cx="163290" cy="171010"/>
            </a:xfrm>
            <a:custGeom>
              <a:avLst/>
              <a:gdLst/>
              <a:ahLst/>
              <a:cxnLst/>
              <a:rect l="0" t="0" r="0" b="0"/>
              <a:pathLst>
                <a:path w="163290" h="171010">
                  <a:moveTo>
                    <a:pt x="24786" y="97310"/>
                  </a:moveTo>
                  <a:lnTo>
                    <a:pt x="83403" y="97310"/>
                  </a:lnTo>
                  <a:lnTo>
                    <a:pt x="118193" y="91721"/>
                  </a:lnTo>
                  <a:lnTo>
                    <a:pt x="145138" y="77066"/>
                  </a:lnTo>
                  <a:lnTo>
                    <a:pt x="157435" y="61406"/>
                  </a:lnTo>
                  <a:lnTo>
                    <a:pt x="162351" y="52317"/>
                  </a:lnTo>
                  <a:lnTo>
                    <a:pt x="163289" y="42748"/>
                  </a:lnTo>
                  <a:lnTo>
                    <a:pt x="158093" y="22757"/>
                  </a:lnTo>
                  <a:lnTo>
                    <a:pt x="144865" y="8413"/>
                  </a:lnTo>
                  <a:lnTo>
                    <a:pt x="136423" y="2950"/>
                  </a:lnTo>
                  <a:lnTo>
                    <a:pt x="114567" y="0"/>
                  </a:lnTo>
                  <a:lnTo>
                    <a:pt x="67997" y="7638"/>
                  </a:lnTo>
                  <a:lnTo>
                    <a:pt x="35640" y="28236"/>
                  </a:lnTo>
                  <a:lnTo>
                    <a:pt x="20641" y="46723"/>
                  </a:lnTo>
                  <a:lnTo>
                    <a:pt x="1481" y="87187"/>
                  </a:lnTo>
                  <a:lnTo>
                    <a:pt x="0" y="108019"/>
                  </a:lnTo>
                  <a:lnTo>
                    <a:pt x="4411" y="128975"/>
                  </a:lnTo>
                  <a:lnTo>
                    <a:pt x="14171" y="149988"/>
                  </a:lnTo>
                  <a:lnTo>
                    <a:pt x="22389" y="156995"/>
                  </a:lnTo>
                  <a:lnTo>
                    <a:pt x="43998" y="164781"/>
                  </a:lnTo>
                  <a:lnTo>
                    <a:pt x="103456" y="170189"/>
                  </a:lnTo>
                  <a:lnTo>
                    <a:pt x="130071" y="171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30931" y="1412119"/>
              <a:ext cx="186206" cy="181843"/>
            </a:xfrm>
            <a:custGeom>
              <a:avLst/>
              <a:gdLst/>
              <a:ahLst/>
              <a:cxnLst/>
              <a:rect l="0" t="0" r="0" b="0"/>
              <a:pathLst>
                <a:path w="186206" h="181843">
                  <a:moveTo>
                    <a:pt x="134023" y="30285"/>
                  </a:moveTo>
                  <a:lnTo>
                    <a:pt x="128433" y="13517"/>
                  </a:lnTo>
                  <a:lnTo>
                    <a:pt x="122107" y="8578"/>
                  </a:lnTo>
                  <a:lnTo>
                    <a:pt x="102600" y="3090"/>
                  </a:lnTo>
                  <a:lnTo>
                    <a:pt x="65310" y="0"/>
                  </a:lnTo>
                  <a:lnTo>
                    <a:pt x="41482" y="5516"/>
                  </a:lnTo>
                  <a:lnTo>
                    <a:pt x="11456" y="21776"/>
                  </a:lnTo>
                  <a:lnTo>
                    <a:pt x="3179" y="28122"/>
                  </a:lnTo>
                  <a:lnTo>
                    <a:pt x="0" y="35862"/>
                  </a:lnTo>
                  <a:lnTo>
                    <a:pt x="221" y="44531"/>
                  </a:lnTo>
                  <a:lnTo>
                    <a:pt x="2707" y="53820"/>
                  </a:lnTo>
                  <a:lnTo>
                    <a:pt x="9044" y="61183"/>
                  </a:lnTo>
                  <a:lnTo>
                    <a:pt x="28564" y="72483"/>
                  </a:lnTo>
                  <a:lnTo>
                    <a:pt x="89690" y="84672"/>
                  </a:lnTo>
                  <a:lnTo>
                    <a:pt x="144259" y="101874"/>
                  </a:lnTo>
                  <a:lnTo>
                    <a:pt x="165478" y="113185"/>
                  </a:lnTo>
                  <a:lnTo>
                    <a:pt x="180368" y="129130"/>
                  </a:lnTo>
                  <a:lnTo>
                    <a:pt x="185976" y="138296"/>
                  </a:lnTo>
                  <a:lnTo>
                    <a:pt x="186205" y="145576"/>
                  </a:lnTo>
                  <a:lnTo>
                    <a:pt x="182849" y="151599"/>
                  </a:lnTo>
                  <a:lnTo>
                    <a:pt x="169761" y="161411"/>
                  </a:lnTo>
                  <a:lnTo>
                    <a:pt x="117065" y="180899"/>
                  </a:lnTo>
                  <a:lnTo>
                    <a:pt x="93730" y="181842"/>
                  </a:lnTo>
                  <a:lnTo>
                    <a:pt x="49794" y="177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48795" y="1484518"/>
              <a:ext cx="5672" cy="126343"/>
            </a:xfrm>
            <a:custGeom>
              <a:avLst/>
              <a:gdLst/>
              <a:ahLst/>
              <a:cxnLst/>
              <a:rect l="0" t="0" r="0" b="0"/>
              <a:pathLst>
                <a:path w="5672" h="126343">
                  <a:moveTo>
                    <a:pt x="5671" y="0"/>
                  </a:moveTo>
                  <a:lnTo>
                    <a:pt x="82" y="16767"/>
                  </a:lnTo>
                  <a:lnTo>
                    <a:pt x="457" y="34358"/>
                  </a:lnTo>
                  <a:lnTo>
                    <a:pt x="2184" y="53875"/>
                  </a:lnTo>
                  <a:lnTo>
                    <a:pt x="0" y="95000"/>
                  </a:lnTo>
                  <a:lnTo>
                    <a:pt x="56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64995" y="135817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70280" y="1472293"/>
              <a:ext cx="239086" cy="128039"/>
            </a:xfrm>
            <a:custGeom>
              <a:avLst/>
              <a:gdLst/>
              <a:ahLst/>
              <a:cxnLst/>
              <a:rect l="0" t="0" r="0" b="0"/>
              <a:pathLst>
                <a:path w="239086" h="128039">
                  <a:moveTo>
                    <a:pt x="0" y="33282"/>
                  </a:moveTo>
                  <a:lnTo>
                    <a:pt x="0" y="91899"/>
                  </a:lnTo>
                  <a:lnTo>
                    <a:pt x="1170" y="94586"/>
                  </a:lnTo>
                  <a:lnTo>
                    <a:pt x="19128" y="35795"/>
                  </a:lnTo>
                  <a:lnTo>
                    <a:pt x="30338" y="13341"/>
                  </a:lnTo>
                  <a:lnTo>
                    <a:pt x="37773" y="7120"/>
                  </a:lnTo>
                  <a:lnTo>
                    <a:pt x="46239" y="4142"/>
                  </a:lnTo>
                  <a:lnTo>
                    <a:pt x="55392" y="3327"/>
                  </a:lnTo>
                  <a:lnTo>
                    <a:pt x="71802" y="8660"/>
                  </a:lnTo>
                  <a:lnTo>
                    <a:pt x="86894" y="19999"/>
                  </a:lnTo>
                  <a:lnTo>
                    <a:pt x="101400" y="36737"/>
                  </a:lnTo>
                  <a:lnTo>
                    <a:pt x="108544" y="40265"/>
                  </a:lnTo>
                  <a:lnTo>
                    <a:pt x="115646" y="40277"/>
                  </a:lnTo>
                  <a:lnTo>
                    <a:pt x="122721" y="37945"/>
                  </a:lnTo>
                  <a:lnTo>
                    <a:pt x="133701" y="25996"/>
                  </a:lnTo>
                  <a:lnTo>
                    <a:pt x="138267" y="17896"/>
                  </a:lnTo>
                  <a:lnTo>
                    <a:pt x="152699" y="5776"/>
                  </a:lnTo>
                  <a:lnTo>
                    <a:pt x="161461" y="907"/>
                  </a:lnTo>
                  <a:lnTo>
                    <a:pt x="170811" y="0"/>
                  </a:lnTo>
                  <a:lnTo>
                    <a:pt x="190560" y="5232"/>
                  </a:lnTo>
                  <a:lnTo>
                    <a:pt x="215819" y="21331"/>
                  </a:lnTo>
                  <a:lnTo>
                    <a:pt x="227721" y="37329"/>
                  </a:lnTo>
                  <a:lnTo>
                    <a:pt x="235740" y="57307"/>
                  </a:lnTo>
                  <a:lnTo>
                    <a:pt x="239085" y="92523"/>
                  </a:lnTo>
                  <a:lnTo>
                    <a:pt x="231627" y="128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86134" y="147398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286134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401948" y="130553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7236" y="27556"/>
                  </a:lnTo>
                  <a:lnTo>
                    <a:pt x="9879" y="86898"/>
                  </a:lnTo>
                  <a:lnTo>
                    <a:pt x="15989" y="149356"/>
                  </a:lnTo>
                  <a:lnTo>
                    <a:pt x="27291" y="206754"/>
                  </a:lnTo>
                  <a:lnTo>
                    <a:pt x="33857" y="256913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510377" y="1476205"/>
              <a:ext cx="165313" cy="126953"/>
            </a:xfrm>
            <a:custGeom>
              <a:avLst/>
              <a:gdLst/>
              <a:ahLst/>
              <a:cxnLst/>
              <a:rect l="0" t="0" r="0" b="0"/>
              <a:pathLst>
                <a:path w="165313" h="126953">
                  <a:moveTo>
                    <a:pt x="70556" y="60955"/>
                  </a:moveTo>
                  <a:lnTo>
                    <a:pt x="78889" y="23477"/>
                  </a:lnTo>
                  <a:lnTo>
                    <a:pt x="79621" y="11403"/>
                  </a:lnTo>
                  <a:lnTo>
                    <a:pt x="74260" y="4524"/>
                  </a:lnTo>
                  <a:lnTo>
                    <a:pt x="64836" y="1108"/>
                  </a:lnTo>
                  <a:lnTo>
                    <a:pt x="52705" y="0"/>
                  </a:lnTo>
                  <a:lnTo>
                    <a:pt x="32986" y="5008"/>
                  </a:lnTo>
                  <a:lnTo>
                    <a:pt x="24452" y="9619"/>
                  </a:lnTo>
                  <a:lnTo>
                    <a:pt x="11851" y="24101"/>
                  </a:lnTo>
                  <a:lnTo>
                    <a:pt x="3520" y="43406"/>
                  </a:lnTo>
                  <a:lnTo>
                    <a:pt x="0" y="80582"/>
                  </a:lnTo>
                  <a:lnTo>
                    <a:pt x="3323" y="107503"/>
                  </a:lnTo>
                  <a:lnTo>
                    <a:pt x="9356" y="116553"/>
                  </a:lnTo>
                  <a:lnTo>
                    <a:pt x="18057" y="122587"/>
                  </a:lnTo>
                  <a:lnTo>
                    <a:pt x="28538" y="126610"/>
                  </a:lnTo>
                  <a:lnTo>
                    <a:pt x="37864" y="126952"/>
                  </a:lnTo>
                  <a:lnTo>
                    <a:pt x="54467" y="121093"/>
                  </a:lnTo>
                  <a:lnTo>
                    <a:pt x="76967" y="104640"/>
                  </a:lnTo>
                  <a:lnTo>
                    <a:pt x="92862" y="79358"/>
                  </a:lnTo>
                  <a:lnTo>
                    <a:pt x="97125" y="76733"/>
                  </a:lnTo>
                  <a:lnTo>
                    <a:pt x="101137" y="78493"/>
                  </a:lnTo>
                  <a:lnTo>
                    <a:pt x="121570" y="100944"/>
                  </a:lnTo>
                  <a:lnTo>
                    <a:pt x="165312" y="124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675689" y="1431875"/>
              <a:ext cx="105286" cy="150051"/>
            </a:xfrm>
            <a:custGeom>
              <a:avLst/>
              <a:gdLst/>
              <a:ahLst/>
              <a:cxnLst/>
              <a:rect l="0" t="0" r="0" b="0"/>
              <a:pathLst>
                <a:path w="105286" h="150051">
                  <a:moveTo>
                    <a:pt x="0" y="42114"/>
                  </a:moveTo>
                  <a:lnTo>
                    <a:pt x="0" y="64471"/>
                  </a:lnTo>
                  <a:lnTo>
                    <a:pt x="6239" y="81686"/>
                  </a:lnTo>
                  <a:lnTo>
                    <a:pt x="31209" y="137572"/>
                  </a:lnTo>
                  <a:lnTo>
                    <a:pt x="36098" y="150050"/>
                  </a:lnTo>
                  <a:lnTo>
                    <a:pt x="20500" y="93782"/>
                  </a:lnTo>
                  <a:lnTo>
                    <a:pt x="16131" y="73267"/>
                  </a:lnTo>
                  <a:lnTo>
                    <a:pt x="18088" y="52450"/>
                  </a:lnTo>
                  <a:lnTo>
                    <a:pt x="25977" y="34620"/>
                  </a:lnTo>
                  <a:lnTo>
                    <a:pt x="31356" y="26589"/>
                  </a:lnTo>
                  <a:lnTo>
                    <a:pt x="46691" y="14547"/>
                  </a:lnTo>
                  <a:lnTo>
                    <a:pt x="65205" y="64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833616" y="1589803"/>
              <a:ext cx="27197" cy="84229"/>
            </a:xfrm>
            <a:custGeom>
              <a:avLst/>
              <a:gdLst/>
              <a:ahLst/>
              <a:cxnLst/>
              <a:rect l="0" t="0" r="0" b="0"/>
              <a:pathLst>
                <a:path w="27197" h="84229">
                  <a:moveTo>
                    <a:pt x="0" y="0"/>
                  </a:moveTo>
                  <a:lnTo>
                    <a:pt x="16768" y="11178"/>
                  </a:lnTo>
                  <a:lnTo>
                    <a:pt x="21708" y="19150"/>
                  </a:lnTo>
                  <a:lnTo>
                    <a:pt x="27196" y="40486"/>
                  </a:lnTo>
                  <a:lnTo>
                    <a:pt x="26320" y="5038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96124" y="1842487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11785" y="153672"/>
                  </a:lnTo>
                  <a:lnTo>
                    <a:pt x="15760" y="207303"/>
                  </a:lnTo>
                  <a:lnTo>
                    <a:pt x="11684" y="226665"/>
                  </a:lnTo>
                  <a:lnTo>
                    <a:pt x="8958" y="2318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32953" y="193724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3" y="16789"/>
                  </a:lnTo>
                  <a:lnTo>
                    <a:pt x="5147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22466" y="1821430"/>
              <a:ext cx="315856" cy="234712"/>
            </a:xfrm>
            <a:custGeom>
              <a:avLst/>
              <a:gdLst/>
              <a:ahLst/>
              <a:cxnLst/>
              <a:rect l="0" t="0" r="0" b="0"/>
              <a:pathLst>
                <a:path w="315856" h="234712">
                  <a:moveTo>
                    <a:pt x="0" y="0"/>
                  </a:moveTo>
                  <a:lnTo>
                    <a:pt x="5590" y="62092"/>
                  </a:lnTo>
                  <a:lnTo>
                    <a:pt x="16789" y="113477"/>
                  </a:lnTo>
                  <a:lnTo>
                    <a:pt x="23333" y="165568"/>
                  </a:lnTo>
                  <a:lnTo>
                    <a:pt x="35544" y="209999"/>
                  </a:lnTo>
                  <a:lnTo>
                    <a:pt x="37734" y="212529"/>
                  </a:lnTo>
                  <a:lnTo>
                    <a:pt x="39195" y="209536"/>
                  </a:lnTo>
                  <a:lnTo>
                    <a:pt x="47127" y="176700"/>
                  </a:lnTo>
                  <a:lnTo>
                    <a:pt x="62187" y="152311"/>
                  </a:lnTo>
                  <a:lnTo>
                    <a:pt x="77941" y="140613"/>
                  </a:lnTo>
                  <a:lnTo>
                    <a:pt x="87056" y="135856"/>
                  </a:lnTo>
                  <a:lnTo>
                    <a:pt x="96641" y="135024"/>
                  </a:lnTo>
                  <a:lnTo>
                    <a:pt x="116652" y="140339"/>
                  </a:lnTo>
                  <a:lnTo>
                    <a:pt x="142058" y="156485"/>
                  </a:lnTo>
                  <a:lnTo>
                    <a:pt x="153994" y="175614"/>
                  </a:lnTo>
                  <a:lnTo>
                    <a:pt x="171189" y="220432"/>
                  </a:lnTo>
                  <a:lnTo>
                    <a:pt x="174957" y="224164"/>
                  </a:lnTo>
                  <a:lnTo>
                    <a:pt x="178639" y="223142"/>
                  </a:lnTo>
                  <a:lnTo>
                    <a:pt x="223774" y="181997"/>
                  </a:lnTo>
                  <a:lnTo>
                    <a:pt x="286549" y="142884"/>
                  </a:lnTo>
                  <a:lnTo>
                    <a:pt x="301271" y="129404"/>
                  </a:lnTo>
                  <a:lnTo>
                    <a:pt x="304962" y="120195"/>
                  </a:lnTo>
                  <a:lnTo>
                    <a:pt x="305945" y="97483"/>
                  </a:lnTo>
                  <a:lnTo>
                    <a:pt x="301059" y="89555"/>
                  </a:lnTo>
                  <a:lnTo>
                    <a:pt x="293123" y="84270"/>
                  </a:lnTo>
                  <a:lnTo>
                    <a:pt x="283153" y="80746"/>
                  </a:lnTo>
                  <a:lnTo>
                    <a:pt x="262717" y="79951"/>
                  </a:lnTo>
                  <a:lnTo>
                    <a:pt x="241935" y="84666"/>
                  </a:lnTo>
                  <a:lnTo>
                    <a:pt x="221000" y="94561"/>
                  </a:lnTo>
                  <a:lnTo>
                    <a:pt x="206236" y="112997"/>
                  </a:lnTo>
                  <a:lnTo>
                    <a:pt x="200662" y="124464"/>
                  </a:lnTo>
                  <a:lnTo>
                    <a:pt x="197588" y="146564"/>
                  </a:lnTo>
                  <a:lnTo>
                    <a:pt x="205146" y="189348"/>
                  </a:lnTo>
                  <a:lnTo>
                    <a:pt x="217518" y="207377"/>
                  </a:lnTo>
                  <a:lnTo>
                    <a:pt x="234715" y="222019"/>
                  </a:lnTo>
                  <a:lnTo>
                    <a:pt x="254056" y="232426"/>
                  </a:lnTo>
                  <a:lnTo>
                    <a:pt x="274351" y="234711"/>
                  </a:lnTo>
                  <a:lnTo>
                    <a:pt x="31585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55699" y="1871299"/>
              <a:ext cx="155681" cy="147040"/>
            </a:xfrm>
            <a:custGeom>
              <a:avLst/>
              <a:gdLst/>
              <a:ahLst/>
              <a:cxnLst/>
              <a:rect l="0" t="0" r="0" b="0"/>
              <a:pathLst>
                <a:path w="155681" h="147040">
                  <a:moveTo>
                    <a:pt x="114290" y="13302"/>
                  </a:moveTo>
                  <a:lnTo>
                    <a:pt x="103112" y="2123"/>
                  </a:lnTo>
                  <a:lnTo>
                    <a:pt x="96309" y="0"/>
                  </a:lnTo>
                  <a:lnTo>
                    <a:pt x="69968" y="2601"/>
                  </a:lnTo>
                  <a:lnTo>
                    <a:pt x="41106" y="11951"/>
                  </a:lnTo>
                  <a:lnTo>
                    <a:pt x="2517" y="42124"/>
                  </a:lnTo>
                  <a:lnTo>
                    <a:pt x="0" y="48894"/>
                  </a:lnTo>
                  <a:lnTo>
                    <a:pt x="662" y="55747"/>
                  </a:lnTo>
                  <a:lnTo>
                    <a:pt x="3444" y="62656"/>
                  </a:lnTo>
                  <a:lnTo>
                    <a:pt x="9977" y="67261"/>
                  </a:lnTo>
                  <a:lnTo>
                    <a:pt x="73277" y="84070"/>
                  </a:lnTo>
                  <a:lnTo>
                    <a:pt x="133874" y="101115"/>
                  </a:lnTo>
                  <a:lnTo>
                    <a:pt x="142555" y="106939"/>
                  </a:lnTo>
                  <a:lnTo>
                    <a:pt x="155318" y="122769"/>
                  </a:lnTo>
                  <a:lnTo>
                    <a:pt x="155680" y="129563"/>
                  </a:lnTo>
                  <a:lnTo>
                    <a:pt x="152412" y="135263"/>
                  </a:lnTo>
                  <a:lnTo>
                    <a:pt x="146724" y="140233"/>
                  </a:lnTo>
                  <a:lnTo>
                    <a:pt x="127925" y="145755"/>
                  </a:lnTo>
                  <a:lnTo>
                    <a:pt x="105143" y="147039"/>
                  </a:lnTo>
                  <a:lnTo>
                    <a:pt x="51120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06860" y="193724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62093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17388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15191" y="1751527"/>
              <a:ext cx="312810" cy="312119"/>
            </a:xfrm>
            <a:custGeom>
              <a:avLst/>
              <a:gdLst/>
              <a:ahLst/>
              <a:cxnLst/>
              <a:rect l="0" t="0" r="0" b="0"/>
              <a:pathLst>
                <a:path w="312810" h="312119">
                  <a:moveTo>
                    <a:pt x="102239" y="206773"/>
                  </a:moveTo>
                  <a:lnTo>
                    <a:pt x="72930" y="177465"/>
                  </a:lnTo>
                  <a:lnTo>
                    <a:pt x="65152" y="174366"/>
                  </a:lnTo>
                  <a:lnTo>
                    <a:pt x="47151" y="174043"/>
                  </a:lnTo>
                  <a:lnTo>
                    <a:pt x="30572" y="180918"/>
                  </a:lnTo>
                  <a:lnTo>
                    <a:pt x="22876" y="186027"/>
                  </a:lnTo>
                  <a:lnTo>
                    <a:pt x="11204" y="201062"/>
                  </a:lnTo>
                  <a:lnTo>
                    <a:pt x="3287" y="220613"/>
                  </a:lnTo>
                  <a:lnTo>
                    <a:pt x="0" y="256757"/>
                  </a:lnTo>
                  <a:lnTo>
                    <a:pt x="3377" y="279291"/>
                  </a:lnTo>
                  <a:lnTo>
                    <a:pt x="11897" y="297885"/>
                  </a:lnTo>
                  <a:lnTo>
                    <a:pt x="17444" y="306119"/>
                  </a:lnTo>
                  <a:lnTo>
                    <a:pt x="25822" y="310438"/>
                  </a:lnTo>
                  <a:lnTo>
                    <a:pt x="47608" y="312118"/>
                  </a:lnTo>
                  <a:lnTo>
                    <a:pt x="66650" y="305846"/>
                  </a:lnTo>
                  <a:lnTo>
                    <a:pt x="75004" y="300897"/>
                  </a:lnTo>
                  <a:lnTo>
                    <a:pt x="87405" y="286041"/>
                  </a:lnTo>
                  <a:lnTo>
                    <a:pt x="104898" y="242318"/>
                  </a:lnTo>
                  <a:lnTo>
                    <a:pt x="118448" y="188621"/>
                  </a:lnTo>
                  <a:lnTo>
                    <a:pt x="122338" y="132954"/>
                  </a:lnTo>
                  <a:lnTo>
                    <a:pt x="123107" y="76898"/>
                  </a:lnTo>
                  <a:lnTo>
                    <a:pt x="120919" y="23105"/>
                  </a:lnTo>
                  <a:lnTo>
                    <a:pt x="112101" y="3870"/>
                  </a:lnTo>
                  <a:lnTo>
                    <a:pt x="106474" y="144"/>
                  </a:lnTo>
                  <a:lnTo>
                    <a:pt x="100383" y="0"/>
                  </a:lnTo>
                  <a:lnTo>
                    <a:pt x="93982" y="2244"/>
                  </a:lnTo>
                  <a:lnTo>
                    <a:pt x="90886" y="7249"/>
                  </a:lnTo>
                  <a:lnTo>
                    <a:pt x="91371" y="67068"/>
                  </a:lnTo>
                  <a:lnTo>
                    <a:pt x="92813" y="128311"/>
                  </a:lnTo>
                  <a:lnTo>
                    <a:pt x="103150" y="185469"/>
                  </a:lnTo>
                  <a:lnTo>
                    <a:pt x="121076" y="246298"/>
                  </a:lnTo>
                  <a:lnTo>
                    <a:pt x="132448" y="263724"/>
                  </a:lnTo>
                  <a:lnTo>
                    <a:pt x="137587" y="265797"/>
                  </a:lnTo>
                  <a:lnTo>
                    <a:pt x="142182" y="263670"/>
                  </a:lnTo>
                  <a:lnTo>
                    <a:pt x="171190" y="227957"/>
                  </a:lnTo>
                  <a:lnTo>
                    <a:pt x="208666" y="208185"/>
                  </a:lnTo>
                  <a:lnTo>
                    <a:pt x="267676" y="182720"/>
                  </a:lnTo>
                  <a:lnTo>
                    <a:pt x="298175" y="157048"/>
                  </a:lnTo>
                  <a:lnTo>
                    <a:pt x="301883" y="149057"/>
                  </a:lnTo>
                  <a:lnTo>
                    <a:pt x="302884" y="130819"/>
                  </a:lnTo>
                  <a:lnTo>
                    <a:pt x="299173" y="123382"/>
                  </a:lnTo>
                  <a:lnTo>
                    <a:pt x="285692" y="111998"/>
                  </a:lnTo>
                  <a:lnTo>
                    <a:pt x="277184" y="110835"/>
                  </a:lnTo>
                  <a:lnTo>
                    <a:pt x="258371" y="115781"/>
                  </a:lnTo>
                  <a:lnTo>
                    <a:pt x="226103" y="138020"/>
                  </a:lnTo>
                  <a:lnTo>
                    <a:pt x="211492" y="151260"/>
                  </a:lnTo>
                  <a:lnTo>
                    <a:pt x="203438" y="174301"/>
                  </a:lnTo>
                  <a:lnTo>
                    <a:pt x="201291" y="188635"/>
                  </a:lnTo>
                  <a:lnTo>
                    <a:pt x="205144" y="210800"/>
                  </a:lnTo>
                  <a:lnTo>
                    <a:pt x="220467" y="236432"/>
                  </a:lnTo>
                  <a:lnTo>
                    <a:pt x="234333" y="250371"/>
                  </a:lnTo>
                  <a:lnTo>
                    <a:pt x="252194" y="260465"/>
                  </a:lnTo>
                  <a:lnTo>
                    <a:pt x="312809" y="269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91171" y="1810901"/>
              <a:ext cx="134131" cy="195827"/>
            </a:xfrm>
            <a:custGeom>
              <a:avLst/>
              <a:gdLst/>
              <a:ahLst/>
              <a:cxnLst/>
              <a:rect l="0" t="0" r="0" b="0"/>
              <a:pathLst>
                <a:path w="134131" h="195827">
                  <a:moveTo>
                    <a:pt x="115813" y="0"/>
                  </a:moveTo>
                  <a:lnTo>
                    <a:pt x="63108" y="19128"/>
                  </a:lnTo>
                  <a:lnTo>
                    <a:pt x="25020" y="49803"/>
                  </a:lnTo>
                  <a:lnTo>
                    <a:pt x="21360" y="57769"/>
                  </a:lnTo>
                  <a:lnTo>
                    <a:pt x="20412" y="75978"/>
                  </a:lnTo>
                  <a:lnTo>
                    <a:pt x="24136" y="83407"/>
                  </a:lnTo>
                  <a:lnTo>
                    <a:pt x="37633" y="94782"/>
                  </a:lnTo>
                  <a:lnTo>
                    <a:pt x="93357" y="110141"/>
                  </a:lnTo>
                  <a:lnTo>
                    <a:pt x="131005" y="134320"/>
                  </a:lnTo>
                  <a:lnTo>
                    <a:pt x="134130" y="142189"/>
                  </a:lnTo>
                  <a:lnTo>
                    <a:pt x="133874" y="150945"/>
                  </a:lnTo>
                  <a:lnTo>
                    <a:pt x="131363" y="160292"/>
                  </a:lnTo>
                  <a:lnTo>
                    <a:pt x="119214" y="176916"/>
                  </a:lnTo>
                  <a:lnTo>
                    <a:pt x="111062" y="184624"/>
                  </a:lnTo>
                  <a:lnTo>
                    <a:pt x="89525" y="193190"/>
                  </a:lnTo>
                  <a:lnTo>
                    <a:pt x="65525" y="195826"/>
                  </a:lnTo>
                  <a:lnTo>
                    <a:pt x="24641" y="18798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89290" y="1861575"/>
              <a:ext cx="191478" cy="139538"/>
            </a:xfrm>
            <a:custGeom>
              <a:avLst/>
              <a:gdLst/>
              <a:ahLst/>
              <a:cxnLst/>
              <a:rect l="0" t="0" r="0" b="0"/>
              <a:pathLst>
                <a:path w="191478" h="139538">
                  <a:moveTo>
                    <a:pt x="117777" y="33554"/>
                  </a:moveTo>
                  <a:lnTo>
                    <a:pt x="106599" y="16787"/>
                  </a:lnTo>
                  <a:lnTo>
                    <a:pt x="91752" y="5435"/>
                  </a:lnTo>
                  <a:lnTo>
                    <a:pt x="82879" y="770"/>
                  </a:lnTo>
                  <a:lnTo>
                    <a:pt x="73455" y="0"/>
                  </a:lnTo>
                  <a:lnTo>
                    <a:pt x="53625" y="5383"/>
                  </a:lnTo>
                  <a:lnTo>
                    <a:pt x="22730" y="21568"/>
                  </a:lnTo>
                  <a:lnTo>
                    <a:pt x="8073" y="40705"/>
                  </a:lnTo>
                  <a:lnTo>
                    <a:pt x="0" y="63638"/>
                  </a:lnTo>
                  <a:lnTo>
                    <a:pt x="2032" y="96280"/>
                  </a:lnTo>
                  <a:lnTo>
                    <a:pt x="7063" y="117584"/>
                  </a:lnTo>
                  <a:lnTo>
                    <a:pt x="12382" y="125839"/>
                  </a:lnTo>
                  <a:lnTo>
                    <a:pt x="27652" y="138131"/>
                  </a:lnTo>
                  <a:lnTo>
                    <a:pt x="36636" y="139537"/>
                  </a:lnTo>
                  <a:lnTo>
                    <a:pt x="55979" y="134860"/>
                  </a:lnTo>
                  <a:lnTo>
                    <a:pt x="81010" y="119073"/>
                  </a:lnTo>
                  <a:lnTo>
                    <a:pt x="92857" y="100028"/>
                  </a:lnTo>
                  <a:lnTo>
                    <a:pt x="109995" y="55264"/>
                  </a:lnTo>
                  <a:lnTo>
                    <a:pt x="113759" y="51537"/>
                  </a:lnTo>
                  <a:lnTo>
                    <a:pt x="117438" y="52561"/>
                  </a:lnTo>
                  <a:lnTo>
                    <a:pt x="170685" y="114233"/>
                  </a:lnTo>
                  <a:lnTo>
                    <a:pt x="191477" y="128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33409" y="1831958"/>
              <a:ext cx="73701" cy="182120"/>
            </a:xfrm>
            <a:custGeom>
              <a:avLst/>
              <a:gdLst/>
              <a:ahLst/>
              <a:cxnLst/>
              <a:rect l="0" t="0" r="0" b="0"/>
              <a:pathLst>
                <a:path w="73701" h="182120">
                  <a:moveTo>
                    <a:pt x="0" y="73700"/>
                  </a:moveTo>
                  <a:lnTo>
                    <a:pt x="19128" y="133640"/>
                  </a:lnTo>
                  <a:lnTo>
                    <a:pt x="45854" y="182119"/>
                  </a:lnTo>
                  <a:lnTo>
                    <a:pt x="42572" y="163666"/>
                  </a:lnTo>
                  <a:lnTo>
                    <a:pt x="24299" y="104865"/>
                  </a:lnTo>
                  <a:lnTo>
                    <a:pt x="16298" y="73575"/>
                  </a:lnTo>
                  <a:lnTo>
                    <a:pt x="18163" y="52587"/>
                  </a:lnTo>
                  <a:lnTo>
                    <a:pt x="26009" y="34680"/>
                  </a:lnTo>
                  <a:lnTo>
                    <a:pt x="31378" y="26630"/>
                  </a:lnTo>
                  <a:lnTo>
                    <a:pt x="46701" y="1456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30155" y="1819554"/>
              <a:ext cx="150696" cy="188297"/>
            </a:xfrm>
            <a:custGeom>
              <a:avLst/>
              <a:gdLst/>
              <a:ahLst/>
              <a:cxnLst/>
              <a:rect l="0" t="0" r="0" b="0"/>
              <a:pathLst>
                <a:path w="150696" h="188297">
                  <a:moveTo>
                    <a:pt x="13824" y="86104"/>
                  </a:moveTo>
                  <a:lnTo>
                    <a:pt x="30592" y="91693"/>
                  </a:lnTo>
                  <a:lnTo>
                    <a:pt x="48183" y="91317"/>
                  </a:lnTo>
                  <a:lnTo>
                    <a:pt x="104483" y="77215"/>
                  </a:lnTo>
                  <a:lnTo>
                    <a:pt x="122748" y="66165"/>
                  </a:lnTo>
                  <a:lnTo>
                    <a:pt x="127384" y="58773"/>
                  </a:lnTo>
                  <a:lnTo>
                    <a:pt x="129416" y="41201"/>
                  </a:lnTo>
                  <a:lnTo>
                    <a:pt x="123300" y="24813"/>
                  </a:lnTo>
                  <a:lnTo>
                    <a:pt x="118393" y="17167"/>
                  </a:lnTo>
                  <a:lnTo>
                    <a:pt x="103583" y="5552"/>
                  </a:lnTo>
                  <a:lnTo>
                    <a:pt x="94720" y="817"/>
                  </a:lnTo>
                  <a:lnTo>
                    <a:pt x="85302" y="0"/>
                  </a:lnTo>
                  <a:lnTo>
                    <a:pt x="65479" y="5331"/>
                  </a:lnTo>
                  <a:lnTo>
                    <a:pt x="32563" y="27818"/>
                  </a:lnTo>
                  <a:lnTo>
                    <a:pt x="17863" y="41092"/>
                  </a:lnTo>
                  <a:lnTo>
                    <a:pt x="2023" y="72897"/>
                  </a:lnTo>
                  <a:lnTo>
                    <a:pt x="0" y="95442"/>
                  </a:lnTo>
                  <a:lnTo>
                    <a:pt x="8234" y="138511"/>
                  </a:lnTo>
                  <a:lnTo>
                    <a:pt x="23346" y="164673"/>
                  </a:lnTo>
                  <a:lnTo>
                    <a:pt x="39113" y="176785"/>
                  </a:lnTo>
                  <a:lnTo>
                    <a:pt x="58989" y="184898"/>
                  </a:lnTo>
                  <a:lnTo>
                    <a:pt x="95316" y="188296"/>
                  </a:lnTo>
                  <a:lnTo>
                    <a:pt x="150695" y="180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97658" y="2236870"/>
              <a:ext cx="138445" cy="329732"/>
            </a:xfrm>
            <a:custGeom>
              <a:avLst/>
              <a:gdLst/>
              <a:ahLst/>
              <a:cxnLst/>
              <a:rect l="0" t="0" r="0" b="0"/>
              <a:pathLst>
                <a:path w="138445" h="329732">
                  <a:moveTo>
                    <a:pt x="9036" y="89928"/>
                  </a:moveTo>
                  <a:lnTo>
                    <a:pt x="9036" y="138858"/>
                  </a:lnTo>
                  <a:lnTo>
                    <a:pt x="14625" y="197989"/>
                  </a:lnTo>
                  <a:lnTo>
                    <a:pt x="25824" y="254729"/>
                  </a:lnTo>
                  <a:lnTo>
                    <a:pt x="29250" y="310997"/>
                  </a:lnTo>
                  <a:lnTo>
                    <a:pt x="29718" y="329731"/>
                  </a:lnTo>
                  <a:lnTo>
                    <a:pt x="29926" y="322459"/>
                  </a:lnTo>
                  <a:lnTo>
                    <a:pt x="15424" y="268067"/>
                  </a:lnTo>
                  <a:lnTo>
                    <a:pt x="6758" y="204705"/>
                  </a:lnTo>
                  <a:lnTo>
                    <a:pt x="138" y="149384"/>
                  </a:lnTo>
                  <a:lnTo>
                    <a:pt x="0" y="94566"/>
                  </a:lnTo>
                  <a:lnTo>
                    <a:pt x="13204" y="37896"/>
                  </a:lnTo>
                  <a:lnTo>
                    <a:pt x="28858" y="11470"/>
                  </a:lnTo>
                  <a:lnTo>
                    <a:pt x="37459" y="6037"/>
                  </a:lnTo>
                  <a:lnTo>
                    <a:pt x="59493" y="0"/>
                  </a:lnTo>
                  <a:lnTo>
                    <a:pt x="92617" y="2191"/>
                  </a:lnTo>
                  <a:lnTo>
                    <a:pt x="110914" y="10379"/>
                  </a:lnTo>
                  <a:lnTo>
                    <a:pt x="119069" y="15838"/>
                  </a:lnTo>
                  <a:lnTo>
                    <a:pt x="131249" y="31263"/>
                  </a:lnTo>
                  <a:lnTo>
                    <a:pt x="136135" y="40289"/>
                  </a:lnTo>
                  <a:lnTo>
                    <a:pt x="138444" y="65916"/>
                  </a:lnTo>
                  <a:lnTo>
                    <a:pt x="134401" y="94464"/>
                  </a:lnTo>
                  <a:lnTo>
                    <a:pt x="124806" y="118850"/>
                  </a:lnTo>
                  <a:lnTo>
                    <a:pt x="106502" y="135147"/>
                  </a:lnTo>
                  <a:lnTo>
                    <a:pt x="76129" y="147780"/>
                  </a:lnTo>
                  <a:lnTo>
                    <a:pt x="51150" y="153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17264" y="2221513"/>
              <a:ext cx="126343" cy="182571"/>
            </a:xfrm>
            <a:custGeom>
              <a:avLst/>
              <a:gdLst/>
              <a:ahLst/>
              <a:cxnLst/>
              <a:rect l="0" t="0" r="0" b="0"/>
              <a:pathLst>
                <a:path w="126343" h="182571">
                  <a:moveTo>
                    <a:pt x="0" y="94756"/>
                  </a:moveTo>
                  <a:lnTo>
                    <a:pt x="0" y="117113"/>
                  </a:lnTo>
                  <a:lnTo>
                    <a:pt x="23719" y="179098"/>
                  </a:lnTo>
                  <a:lnTo>
                    <a:pt x="25172" y="182570"/>
                  </a:lnTo>
                  <a:lnTo>
                    <a:pt x="20403" y="129299"/>
                  </a:lnTo>
                  <a:lnTo>
                    <a:pt x="16314" y="89913"/>
                  </a:lnTo>
                  <a:lnTo>
                    <a:pt x="23238" y="70767"/>
                  </a:lnTo>
                  <a:lnTo>
                    <a:pt x="40290" y="46834"/>
                  </a:lnTo>
                  <a:lnTo>
                    <a:pt x="75419" y="18956"/>
                  </a:lnTo>
                  <a:lnTo>
                    <a:pt x="109914" y="40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62150" y="2274155"/>
              <a:ext cx="134091" cy="123109"/>
            </a:xfrm>
            <a:custGeom>
              <a:avLst/>
              <a:gdLst/>
              <a:ahLst/>
              <a:cxnLst/>
              <a:rect l="0" t="0" r="0" b="0"/>
              <a:pathLst>
                <a:path w="134091" h="123109">
                  <a:moveTo>
                    <a:pt x="97269" y="31586"/>
                  </a:moveTo>
                  <a:lnTo>
                    <a:pt x="80501" y="25996"/>
                  </a:lnTo>
                  <a:lnTo>
                    <a:pt x="62911" y="26372"/>
                  </a:lnTo>
                  <a:lnTo>
                    <a:pt x="43394" y="31608"/>
                  </a:lnTo>
                  <a:lnTo>
                    <a:pt x="23022" y="41734"/>
                  </a:lnTo>
                  <a:lnTo>
                    <a:pt x="8509" y="57153"/>
                  </a:lnTo>
                  <a:lnTo>
                    <a:pt x="3001" y="66178"/>
                  </a:lnTo>
                  <a:lnTo>
                    <a:pt x="0" y="85565"/>
                  </a:lnTo>
                  <a:lnTo>
                    <a:pt x="837" y="95648"/>
                  </a:lnTo>
                  <a:lnTo>
                    <a:pt x="4905" y="103539"/>
                  </a:lnTo>
                  <a:lnTo>
                    <a:pt x="18784" y="115428"/>
                  </a:lnTo>
                  <a:lnTo>
                    <a:pt x="51918" y="123108"/>
                  </a:lnTo>
                  <a:lnTo>
                    <a:pt x="91370" y="114205"/>
                  </a:lnTo>
                  <a:lnTo>
                    <a:pt x="121517" y="96750"/>
                  </a:lnTo>
                  <a:lnTo>
                    <a:pt x="127473" y="87896"/>
                  </a:lnTo>
                  <a:lnTo>
                    <a:pt x="134090" y="65581"/>
                  </a:lnTo>
                  <a:lnTo>
                    <a:pt x="130791" y="43185"/>
                  </a:lnTo>
                  <a:lnTo>
                    <a:pt x="126636" y="32300"/>
                  </a:lnTo>
                  <a:lnTo>
                    <a:pt x="112661" y="17085"/>
                  </a:lnTo>
                  <a:lnTo>
                    <a:pt x="86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64704" y="2250819"/>
              <a:ext cx="122036" cy="275208"/>
            </a:xfrm>
            <a:custGeom>
              <a:avLst/>
              <a:gdLst/>
              <a:ahLst/>
              <a:cxnLst/>
              <a:rect l="0" t="0" r="0" b="0"/>
              <a:pathLst>
                <a:path w="122036" h="275208">
                  <a:moveTo>
                    <a:pt x="0" y="107564"/>
                  </a:moveTo>
                  <a:lnTo>
                    <a:pt x="9576" y="131611"/>
                  </a:lnTo>
                  <a:lnTo>
                    <a:pt x="25195" y="156543"/>
                  </a:lnTo>
                  <a:lnTo>
                    <a:pt x="41545" y="212472"/>
                  </a:lnTo>
                  <a:lnTo>
                    <a:pt x="50451" y="268927"/>
                  </a:lnTo>
                  <a:lnTo>
                    <a:pt x="48842" y="274801"/>
                  </a:lnTo>
                  <a:lnTo>
                    <a:pt x="45429" y="275207"/>
                  </a:lnTo>
                  <a:lnTo>
                    <a:pt x="40815" y="271969"/>
                  </a:lnTo>
                  <a:lnTo>
                    <a:pt x="28731" y="250643"/>
                  </a:lnTo>
                  <a:lnTo>
                    <a:pt x="15338" y="187949"/>
                  </a:lnTo>
                  <a:lnTo>
                    <a:pt x="10784" y="135541"/>
                  </a:lnTo>
                  <a:lnTo>
                    <a:pt x="4885" y="85308"/>
                  </a:lnTo>
                  <a:lnTo>
                    <a:pt x="15144" y="24564"/>
                  </a:lnTo>
                  <a:lnTo>
                    <a:pt x="20625" y="15966"/>
                  </a:lnTo>
                  <a:lnTo>
                    <a:pt x="36073" y="3293"/>
                  </a:lnTo>
                  <a:lnTo>
                    <a:pt x="54637" y="0"/>
                  </a:lnTo>
                  <a:lnTo>
                    <a:pt x="64501" y="760"/>
                  </a:lnTo>
                  <a:lnTo>
                    <a:pt x="81700" y="7843"/>
                  </a:lnTo>
                  <a:lnTo>
                    <a:pt x="97142" y="19960"/>
                  </a:lnTo>
                  <a:lnTo>
                    <a:pt x="111805" y="37043"/>
                  </a:lnTo>
                  <a:lnTo>
                    <a:pt x="119881" y="59454"/>
                  </a:lnTo>
                  <a:lnTo>
                    <a:pt x="122035" y="71981"/>
                  </a:lnTo>
                  <a:lnTo>
                    <a:pt x="118189" y="92139"/>
                  </a:lnTo>
                  <a:lnTo>
                    <a:pt x="113888" y="100790"/>
                  </a:lnTo>
                  <a:lnTo>
                    <a:pt x="106341" y="106558"/>
                  </a:lnTo>
                  <a:lnTo>
                    <a:pt x="85477" y="112966"/>
                  </a:lnTo>
                  <a:lnTo>
                    <a:pt x="53013" y="110984"/>
                  </a:lnTo>
                  <a:lnTo>
                    <a:pt x="21057" y="97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63301" y="2263626"/>
              <a:ext cx="149413" cy="123068"/>
            </a:xfrm>
            <a:custGeom>
              <a:avLst/>
              <a:gdLst/>
              <a:ahLst/>
              <a:cxnLst/>
              <a:rect l="0" t="0" r="0" b="0"/>
              <a:pathLst>
                <a:path w="149413" h="123068">
                  <a:moveTo>
                    <a:pt x="106730" y="10529"/>
                  </a:moveTo>
                  <a:lnTo>
                    <a:pt x="48113" y="16118"/>
                  </a:lnTo>
                  <a:lnTo>
                    <a:pt x="27646" y="28221"/>
                  </a:lnTo>
                  <a:lnTo>
                    <a:pt x="11920" y="45298"/>
                  </a:lnTo>
                  <a:lnTo>
                    <a:pt x="1031" y="64586"/>
                  </a:lnTo>
                  <a:lnTo>
                    <a:pt x="0" y="74643"/>
                  </a:lnTo>
                  <a:lnTo>
                    <a:pt x="5092" y="95176"/>
                  </a:lnTo>
                  <a:lnTo>
                    <a:pt x="18274" y="109761"/>
                  </a:lnTo>
                  <a:lnTo>
                    <a:pt x="26703" y="115288"/>
                  </a:lnTo>
                  <a:lnTo>
                    <a:pt x="60921" y="123067"/>
                  </a:lnTo>
                  <a:lnTo>
                    <a:pt x="95106" y="119783"/>
                  </a:lnTo>
                  <a:lnTo>
                    <a:pt x="113652" y="111339"/>
                  </a:lnTo>
                  <a:lnTo>
                    <a:pt x="144622" y="86854"/>
                  </a:lnTo>
                  <a:lnTo>
                    <a:pt x="148369" y="78960"/>
                  </a:lnTo>
                  <a:lnTo>
                    <a:pt x="149412" y="60830"/>
                  </a:lnTo>
                  <a:lnTo>
                    <a:pt x="142858" y="44193"/>
                  </a:lnTo>
                  <a:lnTo>
                    <a:pt x="130975" y="29000"/>
                  </a:lnTo>
                  <a:lnTo>
                    <a:pt x="105725" y="9633"/>
                  </a:lnTo>
                  <a:lnTo>
                    <a:pt x="751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64788" y="2242570"/>
              <a:ext cx="115814" cy="141222"/>
            </a:xfrm>
            <a:custGeom>
              <a:avLst/>
              <a:gdLst/>
              <a:ahLst/>
              <a:cxnLst/>
              <a:rect l="0" t="0" r="0" b="0"/>
              <a:pathLst>
                <a:path w="115814" h="141222">
                  <a:moveTo>
                    <a:pt x="0" y="73699"/>
                  </a:moveTo>
                  <a:lnTo>
                    <a:pt x="38373" y="103007"/>
                  </a:lnTo>
                  <a:lnTo>
                    <a:pt x="54003" y="134375"/>
                  </a:lnTo>
                  <a:lnTo>
                    <a:pt x="54720" y="139886"/>
                  </a:lnTo>
                  <a:lnTo>
                    <a:pt x="52857" y="141221"/>
                  </a:lnTo>
                  <a:lnTo>
                    <a:pt x="49276" y="139770"/>
                  </a:lnTo>
                  <a:lnTo>
                    <a:pt x="42177" y="125681"/>
                  </a:lnTo>
                  <a:lnTo>
                    <a:pt x="26914" y="73612"/>
                  </a:lnTo>
                  <a:lnTo>
                    <a:pt x="28729" y="52603"/>
                  </a:lnTo>
                  <a:lnTo>
                    <a:pt x="36555" y="34687"/>
                  </a:lnTo>
                  <a:lnTo>
                    <a:pt x="41917" y="26634"/>
                  </a:lnTo>
                  <a:lnTo>
                    <a:pt x="57234" y="14567"/>
                  </a:lnTo>
                  <a:lnTo>
                    <a:pt x="75740" y="647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49707" y="2147813"/>
              <a:ext cx="30936" cy="252685"/>
            </a:xfrm>
            <a:custGeom>
              <a:avLst/>
              <a:gdLst/>
              <a:ahLst/>
              <a:cxnLst/>
              <a:rect l="0" t="0" r="0" b="0"/>
              <a:pathLst>
                <a:path w="30936" h="252685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10860" y="186628"/>
                  </a:lnTo>
                  <a:lnTo>
                    <a:pt x="20698" y="224533"/>
                  </a:lnTo>
                  <a:lnTo>
                    <a:pt x="3093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54300" y="224257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62564" y="8333"/>
                  </a:lnTo>
                  <a:lnTo>
                    <a:pt x="111140" y="10094"/>
                  </a:lnTo>
                  <a:lnTo>
                    <a:pt x="55922" y="1044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01395" y="2284683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272" y="68347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06984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06483" y="2295212"/>
              <a:ext cx="98037" cy="142521"/>
            </a:xfrm>
            <a:custGeom>
              <a:avLst/>
              <a:gdLst/>
              <a:ahLst/>
              <a:cxnLst/>
              <a:rect l="0" t="0" r="0" b="0"/>
              <a:pathLst>
                <a:path w="98037" h="142521">
                  <a:moveTo>
                    <a:pt x="90014" y="0"/>
                  </a:moveTo>
                  <a:lnTo>
                    <a:pt x="67657" y="0"/>
                  </a:lnTo>
                  <a:lnTo>
                    <a:pt x="36986" y="11178"/>
                  </a:lnTo>
                  <a:lnTo>
                    <a:pt x="11262" y="34898"/>
                  </a:lnTo>
                  <a:lnTo>
                    <a:pt x="2371" y="57234"/>
                  </a:lnTo>
                  <a:lnTo>
                    <a:pt x="0" y="69742"/>
                  </a:lnTo>
                  <a:lnTo>
                    <a:pt x="3605" y="92998"/>
                  </a:lnTo>
                  <a:lnTo>
                    <a:pt x="18788" y="122701"/>
                  </a:lnTo>
                  <a:lnTo>
                    <a:pt x="24982" y="130934"/>
                  </a:lnTo>
                  <a:lnTo>
                    <a:pt x="44344" y="140081"/>
                  </a:lnTo>
                  <a:lnTo>
                    <a:pt x="56058" y="142520"/>
                  </a:lnTo>
                  <a:lnTo>
                    <a:pt x="65037" y="140637"/>
                  </a:lnTo>
                  <a:lnTo>
                    <a:pt x="72193" y="135872"/>
                  </a:lnTo>
                  <a:lnTo>
                    <a:pt x="83263" y="120049"/>
                  </a:lnTo>
                  <a:lnTo>
                    <a:pt x="94903" y="84833"/>
                  </a:lnTo>
                  <a:lnTo>
                    <a:pt x="98036" y="58371"/>
                  </a:lnTo>
                  <a:lnTo>
                    <a:pt x="93190" y="37251"/>
                  </a:lnTo>
                  <a:lnTo>
                    <a:pt x="689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61871" y="2273175"/>
              <a:ext cx="138191" cy="148380"/>
            </a:xfrm>
            <a:custGeom>
              <a:avLst/>
              <a:gdLst/>
              <a:ahLst/>
              <a:cxnLst/>
              <a:rect l="0" t="0" r="0" b="0"/>
              <a:pathLst>
                <a:path w="138191" h="148380">
                  <a:moveTo>
                    <a:pt x="18854" y="53623"/>
                  </a:moveTo>
                  <a:lnTo>
                    <a:pt x="21974" y="107767"/>
                  </a:lnTo>
                  <a:lnTo>
                    <a:pt x="24443" y="121304"/>
                  </a:lnTo>
                  <a:lnTo>
                    <a:pt x="23749" y="127990"/>
                  </a:lnTo>
                  <a:lnTo>
                    <a:pt x="20948" y="130107"/>
                  </a:lnTo>
                  <a:lnTo>
                    <a:pt x="16741" y="129178"/>
                  </a:lnTo>
                  <a:lnTo>
                    <a:pt x="8946" y="118788"/>
                  </a:lnTo>
                  <a:lnTo>
                    <a:pt x="5230" y="111105"/>
                  </a:lnTo>
                  <a:lnTo>
                    <a:pt x="0" y="72344"/>
                  </a:lnTo>
                  <a:lnTo>
                    <a:pt x="4039" y="29404"/>
                  </a:lnTo>
                  <a:lnTo>
                    <a:pt x="8977" y="18759"/>
                  </a:lnTo>
                  <a:lnTo>
                    <a:pt x="23823" y="3813"/>
                  </a:lnTo>
                  <a:lnTo>
                    <a:pt x="33865" y="529"/>
                  </a:lnTo>
                  <a:lnTo>
                    <a:pt x="57501" y="0"/>
                  </a:lnTo>
                  <a:lnTo>
                    <a:pt x="68015" y="3836"/>
                  </a:lnTo>
                  <a:lnTo>
                    <a:pt x="85937" y="17457"/>
                  </a:lnTo>
                  <a:lnTo>
                    <a:pt x="127273" y="78321"/>
                  </a:lnTo>
                  <a:lnTo>
                    <a:pt x="136450" y="97355"/>
                  </a:lnTo>
                  <a:lnTo>
                    <a:pt x="138190" y="117513"/>
                  </a:lnTo>
                  <a:lnTo>
                    <a:pt x="134667" y="148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62756" y="2284052"/>
              <a:ext cx="186468" cy="146628"/>
            </a:xfrm>
            <a:custGeom>
              <a:avLst/>
              <a:gdLst/>
              <a:ahLst/>
              <a:cxnLst/>
              <a:rect l="0" t="0" r="0" b="0"/>
              <a:pathLst>
                <a:path w="186468" h="146628">
                  <a:moveTo>
                    <a:pt x="102239" y="74331"/>
                  </a:moveTo>
                  <a:lnTo>
                    <a:pt x="102239" y="51974"/>
                  </a:lnTo>
                  <a:lnTo>
                    <a:pt x="96000" y="34759"/>
                  </a:lnTo>
                  <a:lnTo>
                    <a:pt x="72931" y="4643"/>
                  </a:lnTo>
                  <a:lnTo>
                    <a:pt x="65152" y="966"/>
                  </a:lnTo>
                  <a:lnTo>
                    <a:pt x="47151" y="0"/>
                  </a:lnTo>
                  <a:lnTo>
                    <a:pt x="30572" y="6590"/>
                  </a:lnTo>
                  <a:lnTo>
                    <a:pt x="22875" y="11623"/>
                  </a:lnTo>
                  <a:lnTo>
                    <a:pt x="11204" y="26574"/>
                  </a:lnTo>
                  <a:lnTo>
                    <a:pt x="3288" y="46086"/>
                  </a:lnTo>
                  <a:lnTo>
                    <a:pt x="0" y="82210"/>
                  </a:lnTo>
                  <a:lnTo>
                    <a:pt x="3377" y="104739"/>
                  </a:lnTo>
                  <a:lnTo>
                    <a:pt x="23034" y="137153"/>
                  </a:lnTo>
                  <a:lnTo>
                    <a:pt x="31887" y="143119"/>
                  </a:lnTo>
                  <a:lnTo>
                    <a:pt x="51085" y="146627"/>
                  </a:lnTo>
                  <a:lnTo>
                    <a:pt x="59947" y="143586"/>
                  </a:lnTo>
                  <a:lnTo>
                    <a:pt x="76033" y="130847"/>
                  </a:lnTo>
                  <a:lnTo>
                    <a:pt x="92655" y="103945"/>
                  </a:lnTo>
                  <a:lnTo>
                    <a:pt x="94859" y="83983"/>
                  </a:lnTo>
                  <a:lnTo>
                    <a:pt x="93810" y="73747"/>
                  </a:lnTo>
                  <a:lnTo>
                    <a:pt x="94280" y="70432"/>
                  </a:lnTo>
                  <a:lnTo>
                    <a:pt x="95763" y="71732"/>
                  </a:lnTo>
                  <a:lnTo>
                    <a:pt x="118197" y="107177"/>
                  </a:lnTo>
                  <a:lnTo>
                    <a:pt x="131168" y="122465"/>
                  </a:lnTo>
                  <a:lnTo>
                    <a:pt x="139072" y="126307"/>
                  </a:lnTo>
                  <a:lnTo>
                    <a:pt x="157214" y="127457"/>
                  </a:lnTo>
                  <a:lnTo>
                    <a:pt x="164625" y="124956"/>
                  </a:lnTo>
                  <a:lnTo>
                    <a:pt x="186467" y="105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19101" y="2147813"/>
              <a:ext cx="40651" cy="263214"/>
            </a:xfrm>
            <a:custGeom>
              <a:avLst/>
              <a:gdLst/>
              <a:ahLst/>
              <a:cxnLst/>
              <a:rect l="0" t="0" r="0" b="0"/>
              <a:pathLst>
                <a:path w="40651" h="263214">
                  <a:moveTo>
                    <a:pt x="9064" y="0"/>
                  </a:moveTo>
                  <a:lnTo>
                    <a:pt x="0" y="58617"/>
                  </a:lnTo>
                  <a:lnTo>
                    <a:pt x="1165" y="113961"/>
                  </a:lnTo>
                  <a:lnTo>
                    <a:pt x="18379" y="173766"/>
                  </a:lnTo>
                  <a:lnTo>
                    <a:pt x="35811" y="235836"/>
                  </a:lnTo>
                  <a:lnTo>
                    <a:pt x="4065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33409" y="2232041"/>
              <a:ext cx="189514" cy="26749"/>
            </a:xfrm>
            <a:custGeom>
              <a:avLst/>
              <a:gdLst/>
              <a:ahLst/>
              <a:cxnLst/>
              <a:rect l="0" t="0" r="0" b="0"/>
              <a:pathLst>
                <a:path w="189514" h="26749">
                  <a:moveTo>
                    <a:pt x="189513" y="0"/>
                  </a:moveTo>
                  <a:lnTo>
                    <a:pt x="134372" y="14654"/>
                  </a:lnTo>
                  <a:lnTo>
                    <a:pt x="71343" y="20962"/>
                  </a:lnTo>
                  <a:lnTo>
                    <a:pt x="35177" y="267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43979" y="2229412"/>
              <a:ext cx="169909" cy="184501"/>
            </a:xfrm>
            <a:custGeom>
              <a:avLst/>
              <a:gdLst/>
              <a:ahLst/>
              <a:cxnLst/>
              <a:rect l="0" t="0" r="0" b="0"/>
              <a:pathLst>
                <a:path w="169909" h="184501">
                  <a:moveTo>
                    <a:pt x="0" y="65800"/>
                  </a:moveTo>
                  <a:lnTo>
                    <a:pt x="48931" y="74133"/>
                  </a:lnTo>
                  <a:lnTo>
                    <a:pt x="108061" y="75895"/>
                  </a:lnTo>
                  <a:lnTo>
                    <a:pt x="145102" y="70611"/>
                  </a:lnTo>
                  <a:lnTo>
                    <a:pt x="154057" y="65498"/>
                  </a:lnTo>
                  <a:lnTo>
                    <a:pt x="167126" y="50458"/>
                  </a:lnTo>
                  <a:lnTo>
                    <a:pt x="169908" y="41534"/>
                  </a:lnTo>
                  <a:lnTo>
                    <a:pt x="169882" y="22260"/>
                  </a:lnTo>
                  <a:lnTo>
                    <a:pt x="165897" y="14546"/>
                  </a:lnTo>
                  <a:lnTo>
                    <a:pt x="152111" y="2856"/>
                  </a:lnTo>
                  <a:lnTo>
                    <a:pt x="131166" y="0"/>
                  </a:lnTo>
                  <a:lnTo>
                    <a:pt x="85180" y="7699"/>
                  </a:lnTo>
                  <a:lnTo>
                    <a:pt x="58514" y="22718"/>
                  </a:lnTo>
                  <a:lnTo>
                    <a:pt x="46283" y="38464"/>
                  </a:lnTo>
                  <a:lnTo>
                    <a:pt x="28900" y="77168"/>
                  </a:lnTo>
                  <a:lnTo>
                    <a:pt x="27662" y="97759"/>
                  </a:lnTo>
                  <a:lnTo>
                    <a:pt x="36400" y="139573"/>
                  </a:lnTo>
                  <a:lnTo>
                    <a:pt x="51599" y="165518"/>
                  </a:lnTo>
                  <a:lnTo>
                    <a:pt x="70506" y="177579"/>
                  </a:lnTo>
                  <a:lnTo>
                    <a:pt x="92167" y="184500"/>
                  </a:lnTo>
                  <a:lnTo>
                    <a:pt x="126342" y="181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86134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042943" y="3821844"/>
            <a:ext cx="1010737" cy="789639"/>
            <a:chOff x="4042943" y="3821844"/>
            <a:chExt cx="1010737" cy="789639"/>
          </a:xfrm>
        </p:grpSpPr>
        <p:sp>
          <p:nvSpPr>
            <p:cNvPr id="117" name="Freeform 116"/>
            <p:cNvSpPr/>
            <p:nvPr/>
          </p:nvSpPr>
          <p:spPr>
            <a:xfrm>
              <a:off x="4242984" y="3885015"/>
              <a:ext cx="178986" cy="221100"/>
            </a:xfrm>
            <a:custGeom>
              <a:avLst/>
              <a:gdLst/>
              <a:ahLst/>
              <a:cxnLst/>
              <a:rect l="0" t="0" r="0" b="0"/>
              <a:pathLst>
                <a:path w="178986" h="221100">
                  <a:moveTo>
                    <a:pt x="178985" y="0"/>
                  </a:moveTo>
                  <a:lnTo>
                    <a:pt x="129487" y="55088"/>
                  </a:lnTo>
                  <a:lnTo>
                    <a:pt x="86375" y="113940"/>
                  </a:lnTo>
                  <a:lnTo>
                    <a:pt x="33969" y="17570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148228" y="3821844"/>
              <a:ext cx="252684" cy="231628"/>
            </a:xfrm>
            <a:custGeom>
              <a:avLst/>
              <a:gdLst/>
              <a:ahLst/>
              <a:cxnLst/>
              <a:rect l="0" t="0" r="0" b="0"/>
              <a:pathLst>
                <a:path w="252684" h="231628">
                  <a:moveTo>
                    <a:pt x="0" y="0"/>
                  </a:moveTo>
                  <a:lnTo>
                    <a:pt x="24046" y="17981"/>
                  </a:lnTo>
                  <a:lnTo>
                    <a:pt x="82002" y="76331"/>
                  </a:lnTo>
                  <a:lnTo>
                    <a:pt x="137599" y="133982"/>
                  </a:lnTo>
                  <a:lnTo>
                    <a:pt x="196985" y="187065"/>
                  </a:lnTo>
                  <a:lnTo>
                    <a:pt x="238767" y="225173"/>
                  </a:lnTo>
                  <a:lnTo>
                    <a:pt x="25268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42943" y="4190342"/>
              <a:ext cx="673825" cy="1"/>
            </a:xfrm>
            <a:custGeom>
              <a:avLst/>
              <a:gdLst/>
              <a:ahLst/>
              <a:cxnLst/>
              <a:rect l="0" t="0" r="0" b="0"/>
              <a:pathLst>
                <a:path w="673825" h="1">
                  <a:moveTo>
                    <a:pt x="673824" y="0"/>
                  </a:moveTo>
                  <a:lnTo>
                    <a:pt x="615207" y="0"/>
                  </a:lnTo>
                  <a:lnTo>
                    <a:pt x="563649" y="0"/>
                  </a:lnTo>
                  <a:lnTo>
                    <a:pt x="515097" y="0"/>
                  </a:lnTo>
                  <a:lnTo>
                    <a:pt x="465486" y="0"/>
                  </a:lnTo>
                  <a:lnTo>
                    <a:pt x="403557" y="0"/>
                  </a:lnTo>
                  <a:lnTo>
                    <a:pt x="352239" y="0"/>
                  </a:lnTo>
                  <a:lnTo>
                    <a:pt x="294270" y="0"/>
                  </a:lnTo>
                  <a:lnTo>
                    <a:pt x="238359" y="0"/>
                  </a:lnTo>
                  <a:lnTo>
                    <a:pt x="179029" y="0"/>
                  </a:lnTo>
                  <a:lnTo>
                    <a:pt x="123885" y="0"/>
                  </a:lnTo>
                  <a:lnTo>
                    <a:pt x="71672" y="0"/>
                  </a:lnTo>
                  <a:lnTo>
                    <a:pt x="208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64041" y="431668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5589" y="58617"/>
                  </a:lnTo>
                  <a:lnTo>
                    <a:pt x="9065" y="110174"/>
                  </a:lnTo>
                  <a:lnTo>
                    <a:pt x="10095" y="164315"/>
                  </a:lnTo>
                  <a:lnTo>
                    <a:pt x="10400" y="217402"/>
                  </a:lnTo>
                  <a:lnTo>
                    <a:pt x="10503" y="274657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43655" y="4270006"/>
              <a:ext cx="245494" cy="326776"/>
            </a:xfrm>
            <a:custGeom>
              <a:avLst/>
              <a:gdLst/>
              <a:ahLst/>
              <a:cxnLst/>
              <a:rect l="0" t="0" r="0" b="0"/>
              <a:pathLst>
                <a:path w="245494" h="326776">
                  <a:moveTo>
                    <a:pt x="215184" y="15092"/>
                  </a:moveTo>
                  <a:lnTo>
                    <a:pt x="156567" y="15092"/>
                  </a:lnTo>
                  <a:lnTo>
                    <a:pt x="103563" y="13922"/>
                  </a:lnTo>
                  <a:lnTo>
                    <a:pt x="47280" y="438"/>
                  </a:lnTo>
                  <a:lnTo>
                    <a:pt x="25917" y="0"/>
                  </a:lnTo>
                  <a:lnTo>
                    <a:pt x="15306" y="1522"/>
                  </a:lnTo>
                  <a:lnTo>
                    <a:pt x="8233" y="7215"/>
                  </a:lnTo>
                  <a:lnTo>
                    <a:pt x="373" y="26019"/>
                  </a:lnTo>
                  <a:lnTo>
                    <a:pt x="0" y="46854"/>
                  </a:lnTo>
                  <a:lnTo>
                    <a:pt x="15662" y="109864"/>
                  </a:lnTo>
                  <a:lnTo>
                    <a:pt x="18998" y="120387"/>
                  </a:lnTo>
                  <a:lnTo>
                    <a:pt x="23562" y="123893"/>
                  </a:lnTo>
                  <a:lnTo>
                    <a:pt x="28944" y="122721"/>
                  </a:lnTo>
                  <a:lnTo>
                    <a:pt x="50818" y="110543"/>
                  </a:lnTo>
                  <a:lnTo>
                    <a:pt x="70773" y="104308"/>
                  </a:lnTo>
                  <a:lnTo>
                    <a:pt x="107145" y="101968"/>
                  </a:lnTo>
                  <a:lnTo>
                    <a:pt x="129732" y="105566"/>
                  </a:lnTo>
                  <a:lnTo>
                    <a:pt x="148349" y="114184"/>
                  </a:lnTo>
                  <a:lnTo>
                    <a:pt x="209997" y="159236"/>
                  </a:lnTo>
                  <a:lnTo>
                    <a:pt x="232235" y="185703"/>
                  </a:lnTo>
                  <a:lnTo>
                    <a:pt x="240310" y="208683"/>
                  </a:lnTo>
                  <a:lnTo>
                    <a:pt x="245493" y="261563"/>
                  </a:lnTo>
                  <a:lnTo>
                    <a:pt x="239964" y="282952"/>
                  </a:lnTo>
                  <a:lnTo>
                    <a:pt x="217349" y="315747"/>
                  </a:lnTo>
                  <a:lnTo>
                    <a:pt x="197819" y="324192"/>
                  </a:lnTo>
                  <a:lnTo>
                    <a:pt x="174711" y="326775"/>
                  </a:lnTo>
                  <a:lnTo>
                    <a:pt x="120643" y="315898"/>
                  </a:lnTo>
                  <a:lnTo>
                    <a:pt x="88842" y="299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95751" y="417981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40" y="3120"/>
                  </a:lnTo>
                  <a:lnTo>
                    <a:pt x="2880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37865" y="4258452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2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359005" y="3832373"/>
            <a:ext cx="561998" cy="821224"/>
            <a:chOff x="5359005" y="3832373"/>
            <a:chExt cx="561998" cy="821224"/>
          </a:xfrm>
        </p:grpSpPr>
        <p:sp>
          <p:nvSpPr>
            <p:cNvPr id="125" name="Freeform 124"/>
            <p:cNvSpPr/>
            <p:nvPr/>
          </p:nvSpPr>
          <p:spPr>
            <a:xfrm>
              <a:off x="5496504" y="3832373"/>
              <a:ext cx="203349" cy="381760"/>
            </a:xfrm>
            <a:custGeom>
              <a:avLst/>
              <a:gdLst/>
              <a:ahLst/>
              <a:cxnLst/>
              <a:rect l="0" t="0" r="0" b="0"/>
              <a:pathLst>
                <a:path w="203349" h="381760">
                  <a:moveTo>
                    <a:pt x="136242" y="0"/>
                  </a:moveTo>
                  <a:lnTo>
                    <a:pt x="112195" y="9575"/>
                  </a:lnTo>
                  <a:lnTo>
                    <a:pt x="90772" y="27534"/>
                  </a:lnTo>
                  <a:lnTo>
                    <a:pt x="70777" y="54561"/>
                  </a:lnTo>
                  <a:lnTo>
                    <a:pt x="38174" y="115982"/>
                  </a:lnTo>
                  <a:lnTo>
                    <a:pt x="13735" y="178999"/>
                  </a:lnTo>
                  <a:lnTo>
                    <a:pt x="2555" y="227340"/>
                  </a:lnTo>
                  <a:lnTo>
                    <a:pt x="0" y="286932"/>
                  </a:lnTo>
                  <a:lnTo>
                    <a:pt x="5890" y="309239"/>
                  </a:lnTo>
                  <a:lnTo>
                    <a:pt x="28735" y="348213"/>
                  </a:lnTo>
                  <a:lnTo>
                    <a:pt x="45177" y="362602"/>
                  </a:lnTo>
                  <a:lnTo>
                    <a:pt x="84329" y="381371"/>
                  </a:lnTo>
                  <a:lnTo>
                    <a:pt x="94614" y="381759"/>
                  </a:lnTo>
                  <a:lnTo>
                    <a:pt x="146834" y="365117"/>
                  </a:lnTo>
                  <a:lnTo>
                    <a:pt x="164736" y="351787"/>
                  </a:lnTo>
                  <a:lnTo>
                    <a:pt x="179322" y="334164"/>
                  </a:lnTo>
                  <a:lnTo>
                    <a:pt x="202125" y="283907"/>
                  </a:lnTo>
                  <a:lnTo>
                    <a:pt x="203348" y="263051"/>
                  </a:lnTo>
                  <a:lnTo>
                    <a:pt x="194601" y="221066"/>
                  </a:lnTo>
                  <a:lnTo>
                    <a:pt x="179400" y="195093"/>
                  </a:lnTo>
                  <a:lnTo>
                    <a:pt x="163612" y="183024"/>
                  </a:lnTo>
                  <a:lnTo>
                    <a:pt x="143727" y="174930"/>
                  </a:lnTo>
                  <a:lnTo>
                    <a:pt x="119291" y="171333"/>
                  </a:lnTo>
                  <a:lnTo>
                    <a:pt x="79227" y="180487"/>
                  </a:lnTo>
                  <a:lnTo>
                    <a:pt x="57869" y="194860"/>
                  </a:lnTo>
                  <a:lnTo>
                    <a:pt x="990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359005" y="4242984"/>
              <a:ext cx="547483" cy="31501"/>
            </a:xfrm>
            <a:custGeom>
              <a:avLst/>
              <a:gdLst/>
              <a:ahLst/>
              <a:cxnLst/>
              <a:rect l="0" t="0" r="0" b="0"/>
              <a:pathLst>
                <a:path w="547483" h="31501">
                  <a:moveTo>
                    <a:pt x="547482" y="21057"/>
                  </a:moveTo>
                  <a:lnTo>
                    <a:pt x="510004" y="29390"/>
                  </a:lnTo>
                  <a:lnTo>
                    <a:pt x="458580" y="31152"/>
                  </a:lnTo>
                  <a:lnTo>
                    <a:pt x="403362" y="31500"/>
                  </a:lnTo>
                  <a:lnTo>
                    <a:pt x="347395" y="28449"/>
                  </a:lnTo>
                  <a:lnTo>
                    <a:pt x="285690" y="22517"/>
                  </a:lnTo>
                  <a:lnTo>
                    <a:pt x="234517" y="15901"/>
                  </a:lnTo>
                  <a:lnTo>
                    <a:pt x="173230" y="11590"/>
                  </a:lnTo>
                  <a:lnTo>
                    <a:pt x="116063" y="10738"/>
                  </a:lnTo>
                  <a:lnTo>
                    <a:pt x="54121" y="49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37989" y="437985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18212" y="178430"/>
                  </a:lnTo>
                  <a:lnTo>
                    <a:pt x="20495" y="23502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95655" y="4379855"/>
              <a:ext cx="152864" cy="152201"/>
            </a:xfrm>
            <a:custGeom>
              <a:avLst/>
              <a:gdLst/>
              <a:ahLst/>
              <a:cxnLst/>
              <a:rect l="0" t="0" r="0" b="0"/>
              <a:pathLst>
                <a:path w="152864" h="152201">
                  <a:moveTo>
                    <a:pt x="152863" y="126342"/>
                  </a:moveTo>
                  <a:lnTo>
                    <a:pt x="110171" y="129461"/>
                  </a:lnTo>
                  <a:lnTo>
                    <a:pt x="47527" y="147672"/>
                  </a:lnTo>
                  <a:lnTo>
                    <a:pt x="26498" y="152200"/>
                  </a:lnTo>
                  <a:lnTo>
                    <a:pt x="5454" y="150312"/>
                  </a:lnTo>
                  <a:lnTo>
                    <a:pt x="778" y="145831"/>
                  </a:lnTo>
                  <a:lnTo>
                    <a:pt x="0" y="139335"/>
                  </a:lnTo>
                  <a:lnTo>
                    <a:pt x="20386" y="86458"/>
                  </a:lnTo>
                  <a:lnTo>
                    <a:pt x="49904" y="23592"/>
                  </a:lnTo>
                  <a:lnTo>
                    <a:pt x="581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85389" y="45904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748546" y="4390383"/>
              <a:ext cx="172457" cy="260340"/>
            </a:xfrm>
            <a:custGeom>
              <a:avLst/>
              <a:gdLst/>
              <a:ahLst/>
              <a:cxnLst/>
              <a:rect l="0" t="0" r="0" b="0"/>
              <a:pathLst>
                <a:path w="172457" h="260340">
                  <a:moveTo>
                    <a:pt x="126355" y="0"/>
                  </a:moveTo>
                  <a:lnTo>
                    <a:pt x="67738" y="5589"/>
                  </a:lnTo>
                  <a:lnTo>
                    <a:pt x="23140" y="4657"/>
                  </a:lnTo>
                  <a:lnTo>
                    <a:pt x="6002" y="12208"/>
                  </a:lnTo>
                  <a:lnTo>
                    <a:pt x="1666" y="18667"/>
                  </a:lnTo>
                  <a:lnTo>
                    <a:pt x="0" y="69832"/>
                  </a:lnTo>
                  <a:lnTo>
                    <a:pt x="4684" y="76971"/>
                  </a:lnTo>
                  <a:lnTo>
                    <a:pt x="12486" y="80559"/>
                  </a:lnTo>
                  <a:lnTo>
                    <a:pt x="70676" y="84915"/>
                  </a:lnTo>
                  <a:lnTo>
                    <a:pt x="103229" y="93660"/>
                  </a:lnTo>
                  <a:lnTo>
                    <a:pt x="143168" y="123612"/>
                  </a:lnTo>
                  <a:lnTo>
                    <a:pt x="159153" y="149710"/>
                  </a:lnTo>
                  <a:lnTo>
                    <a:pt x="171298" y="179669"/>
                  </a:lnTo>
                  <a:lnTo>
                    <a:pt x="172456" y="200346"/>
                  </a:lnTo>
                  <a:lnTo>
                    <a:pt x="171127" y="210773"/>
                  </a:lnTo>
                  <a:lnTo>
                    <a:pt x="160292" y="228598"/>
                  </a:lnTo>
                  <a:lnTo>
                    <a:pt x="143778" y="243149"/>
                  </a:lnTo>
                  <a:lnTo>
                    <a:pt x="124740" y="253516"/>
                  </a:lnTo>
                  <a:lnTo>
                    <a:pt x="88702" y="260339"/>
                  </a:lnTo>
                  <a:lnTo>
                    <a:pt x="71406" y="258816"/>
                  </a:lnTo>
                  <a:lnTo>
                    <a:pt x="526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4064633" y="3697329"/>
            <a:ext cx="1840055" cy="1070654"/>
          </a:xfrm>
          <a:custGeom>
            <a:avLst/>
            <a:gdLst/>
            <a:ahLst/>
            <a:cxnLst/>
            <a:rect l="0" t="0" r="0" b="0"/>
            <a:pathLst>
              <a:path w="1840055" h="1070654">
                <a:moveTo>
                  <a:pt x="546849" y="408785"/>
                </a:moveTo>
                <a:lnTo>
                  <a:pt x="492974" y="433979"/>
                </a:lnTo>
                <a:lnTo>
                  <a:pt x="432097" y="466070"/>
                </a:lnTo>
                <a:lnTo>
                  <a:pt x="397233" y="490117"/>
                </a:lnTo>
                <a:lnTo>
                  <a:pt x="339204" y="516935"/>
                </a:lnTo>
                <a:lnTo>
                  <a:pt x="281728" y="563371"/>
                </a:lnTo>
                <a:lnTo>
                  <a:pt x="225887" y="605332"/>
                </a:lnTo>
                <a:lnTo>
                  <a:pt x="172464" y="643533"/>
                </a:lnTo>
                <a:lnTo>
                  <a:pt x="110682" y="706803"/>
                </a:lnTo>
                <a:lnTo>
                  <a:pt x="52670" y="759328"/>
                </a:lnTo>
                <a:lnTo>
                  <a:pt x="34267" y="788730"/>
                </a:lnTo>
                <a:lnTo>
                  <a:pt x="10186" y="851062"/>
                </a:lnTo>
                <a:lnTo>
                  <a:pt x="2572" y="885710"/>
                </a:lnTo>
                <a:lnTo>
                  <a:pt x="0" y="939340"/>
                </a:lnTo>
                <a:lnTo>
                  <a:pt x="5143" y="975428"/>
                </a:lnTo>
                <a:lnTo>
                  <a:pt x="19666" y="1002758"/>
                </a:lnTo>
                <a:lnTo>
                  <a:pt x="38787" y="1025674"/>
                </a:lnTo>
                <a:lnTo>
                  <a:pt x="64859" y="1041692"/>
                </a:lnTo>
                <a:lnTo>
                  <a:pt x="125912" y="1064858"/>
                </a:lnTo>
                <a:lnTo>
                  <a:pt x="177438" y="1070653"/>
                </a:lnTo>
                <a:lnTo>
                  <a:pt x="236489" y="1068679"/>
                </a:lnTo>
                <a:lnTo>
                  <a:pt x="288231" y="1057370"/>
                </a:lnTo>
                <a:lnTo>
                  <a:pt x="346026" y="1040406"/>
                </a:lnTo>
                <a:lnTo>
                  <a:pt x="399347" y="1015700"/>
                </a:lnTo>
                <a:lnTo>
                  <a:pt x="438423" y="995909"/>
                </a:lnTo>
                <a:lnTo>
                  <a:pt x="464809" y="979711"/>
                </a:lnTo>
                <a:lnTo>
                  <a:pt x="522787" y="951685"/>
                </a:lnTo>
                <a:lnTo>
                  <a:pt x="578038" y="917521"/>
                </a:lnTo>
                <a:lnTo>
                  <a:pt x="639358" y="890882"/>
                </a:lnTo>
                <a:lnTo>
                  <a:pt x="695121" y="866114"/>
                </a:lnTo>
                <a:lnTo>
                  <a:pt x="741517" y="848078"/>
                </a:lnTo>
                <a:lnTo>
                  <a:pt x="799985" y="816946"/>
                </a:lnTo>
                <a:lnTo>
                  <a:pt x="862743" y="785400"/>
                </a:lnTo>
                <a:lnTo>
                  <a:pt x="925878" y="753818"/>
                </a:lnTo>
                <a:lnTo>
                  <a:pt x="989046" y="725352"/>
                </a:lnTo>
                <a:lnTo>
                  <a:pt x="1052217" y="695312"/>
                </a:lnTo>
                <a:lnTo>
                  <a:pt x="1113264" y="675804"/>
                </a:lnTo>
                <a:lnTo>
                  <a:pt x="1168304" y="661527"/>
                </a:lnTo>
                <a:lnTo>
                  <a:pt x="1229850" y="643929"/>
                </a:lnTo>
                <a:lnTo>
                  <a:pt x="1283665" y="626375"/>
                </a:lnTo>
                <a:lnTo>
                  <a:pt x="1346999" y="605317"/>
                </a:lnTo>
                <a:lnTo>
                  <a:pt x="1397531" y="591278"/>
                </a:lnTo>
                <a:lnTo>
                  <a:pt x="1460930" y="573731"/>
                </a:lnTo>
                <a:lnTo>
                  <a:pt x="1515220" y="556184"/>
                </a:lnTo>
                <a:lnTo>
                  <a:pt x="1576485" y="530231"/>
                </a:lnTo>
                <a:lnTo>
                  <a:pt x="1639911" y="496339"/>
                </a:lnTo>
                <a:lnTo>
                  <a:pt x="1699227" y="454392"/>
                </a:lnTo>
                <a:lnTo>
                  <a:pt x="1760028" y="405274"/>
                </a:lnTo>
                <a:lnTo>
                  <a:pt x="1781864" y="381878"/>
                </a:lnTo>
                <a:lnTo>
                  <a:pt x="1817244" y="325404"/>
                </a:lnTo>
                <a:lnTo>
                  <a:pt x="1832742" y="293222"/>
                </a:lnTo>
                <a:lnTo>
                  <a:pt x="1840054" y="241332"/>
                </a:lnTo>
                <a:lnTo>
                  <a:pt x="1838378" y="179089"/>
                </a:lnTo>
                <a:lnTo>
                  <a:pt x="1827129" y="126976"/>
                </a:lnTo>
                <a:lnTo>
                  <a:pt x="1792044" y="70625"/>
                </a:lnTo>
                <a:lnTo>
                  <a:pt x="1735893" y="23247"/>
                </a:lnTo>
                <a:lnTo>
                  <a:pt x="1699194" y="7422"/>
                </a:lnTo>
                <a:lnTo>
                  <a:pt x="1644871" y="0"/>
                </a:lnTo>
                <a:lnTo>
                  <a:pt x="1589081" y="1654"/>
                </a:lnTo>
                <a:lnTo>
                  <a:pt x="1533000" y="7309"/>
                </a:lnTo>
                <a:lnTo>
                  <a:pt x="1496488" y="13878"/>
                </a:lnTo>
                <a:lnTo>
                  <a:pt x="1442044" y="38311"/>
                </a:lnTo>
                <a:lnTo>
                  <a:pt x="1387995" y="58744"/>
                </a:lnTo>
                <a:lnTo>
                  <a:pt x="1327426" y="84413"/>
                </a:lnTo>
                <a:lnTo>
                  <a:pt x="1273508" y="114714"/>
                </a:lnTo>
                <a:lnTo>
                  <a:pt x="1210161" y="147832"/>
                </a:lnTo>
                <a:lnTo>
                  <a:pt x="1156334" y="180965"/>
                </a:lnTo>
                <a:lnTo>
                  <a:pt x="1103935" y="208802"/>
                </a:lnTo>
                <a:lnTo>
                  <a:pt x="1042953" y="242676"/>
                </a:lnTo>
                <a:lnTo>
                  <a:pt x="989212" y="264280"/>
                </a:lnTo>
                <a:lnTo>
                  <a:pt x="928092" y="290695"/>
                </a:lnTo>
                <a:lnTo>
                  <a:pt x="873524" y="310219"/>
                </a:lnTo>
                <a:lnTo>
                  <a:pt x="810086" y="331549"/>
                </a:lnTo>
                <a:lnTo>
                  <a:pt x="746892" y="352630"/>
                </a:lnTo>
                <a:lnTo>
                  <a:pt x="683719" y="380925"/>
                </a:lnTo>
                <a:lnTo>
                  <a:pt x="620548" y="412222"/>
                </a:lnTo>
                <a:lnTo>
                  <a:pt x="567905" y="4403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3856309" y="3696997"/>
            <a:ext cx="2309463" cy="1177287"/>
          </a:xfrm>
          <a:custGeom>
            <a:avLst/>
            <a:gdLst/>
            <a:ahLst/>
            <a:cxnLst/>
            <a:rect l="0" t="0" r="0" b="0"/>
            <a:pathLst>
              <a:path w="2309463" h="1177287">
                <a:moveTo>
                  <a:pt x="723587" y="124847"/>
                </a:moveTo>
                <a:lnTo>
                  <a:pt x="699540" y="115272"/>
                </a:lnTo>
                <a:lnTo>
                  <a:pt x="658405" y="91033"/>
                </a:lnTo>
                <a:lnTo>
                  <a:pt x="599176" y="72373"/>
                </a:lnTo>
                <a:lnTo>
                  <a:pt x="544857" y="54679"/>
                </a:lnTo>
                <a:lnTo>
                  <a:pt x="481454" y="33602"/>
                </a:lnTo>
                <a:lnTo>
                  <a:pt x="428792" y="16053"/>
                </a:lnTo>
                <a:lnTo>
                  <a:pt x="367814" y="6838"/>
                </a:lnTo>
                <a:lnTo>
                  <a:pt x="312760" y="151"/>
                </a:lnTo>
                <a:lnTo>
                  <a:pt x="253965" y="0"/>
                </a:lnTo>
                <a:lnTo>
                  <a:pt x="197291" y="6902"/>
                </a:lnTo>
                <a:lnTo>
                  <a:pt x="135395" y="17158"/>
                </a:lnTo>
                <a:lnTo>
                  <a:pt x="81533" y="33746"/>
                </a:lnTo>
                <a:lnTo>
                  <a:pt x="40441" y="56073"/>
                </a:lnTo>
                <a:lnTo>
                  <a:pt x="23783" y="69324"/>
                </a:lnTo>
                <a:lnTo>
                  <a:pt x="6840" y="95528"/>
                </a:lnTo>
                <a:lnTo>
                  <a:pt x="0" y="131108"/>
                </a:lnTo>
                <a:lnTo>
                  <a:pt x="3563" y="165697"/>
                </a:lnTo>
                <a:lnTo>
                  <a:pt x="17617" y="198172"/>
                </a:lnTo>
                <a:lnTo>
                  <a:pt x="80813" y="261429"/>
                </a:lnTo>
                <a:lnTo>
                  <a:pt x="117543" y="295605"/>
                </a:lnTo>
                <a:lnTo>
                  <a:pt x="178570" y="332946"/>
                </a:lnTo>
                <a:lnTo>
                  <a:pt x="205301" y="348333"/>
                </a:lnTo>
                <a:lnTo>
                  <a:pt x="261047" y="388269"/>
                </a:lnTo>
                <a:lnTo>
                  <a:pt x="320447" y="421859"/>
                </a:lnTo>
                <a:lnTo>
                  <a:pt x="346775" y="438238"/>
                </a:lnTo>
                <a:lnTo>
                  <a:pt x="407926" y="464662"/>
                </a:lnTo>
                <a:lnTo>
                  <a:pt x="467636" y="490001"/>
                </a:lnTo>
                <a:lnTo>
                  <a:pt x="523115" y="516315"/>
                </a:lnTo>
                <a:lnTo>
                  <a:pt x="576132" y="538368"/>
                </a:lnTo>
                <a:lnTo>
                  <a:pt x="629993" y="569767"/>
                </a:lnTo>
                <a:lnTo>
                  <a:pt x="690537" y="591045"/>
                </a:lnTo>
                <a:lnTo>
                  <a:pt x="742232" y="613942"/>
                </a:lnTo>
                <a:lnTo>
                  <a:pt x="794384" y="637876"/>
                </a:lnTo>
                <a:lnTo>
                  <a:pt x="844416" y="659804"/>
                </a:lnTo>
                <a:lnTo>
                  <a:pt x="907059" y="693585"/>
                </a:lnTo>
                <a:lnTo>
                  <a:pt x="926793" y="706343"/>
                </a:lnTo>
                <a:lnTo>
                  <a:pt x="971350" y="727184"/>
                </a:lnTo>
                <a:lnTo>
                  <a:pt x="990462" y="738823"/>
                </a:lnTo>
                <a:lnTo>
                  <a:pt x="1040859" y="758946"/>
                </a:lnTo>
                <a:lnTo>
                  <a:pt x="1095874" y="785105"/>
                </a:lnTo>
                <a:lnTo>
                  <a:pt x="1151801" y="812802"/>
                </a:lnTo>
                <a:lnTo>
                  <a:pt x="1207909" y="840804"/>
                </a:lnTo>
                <a:lnTo>
                  <a:pt x="1264052" y="863276"/>
                </a:lnTo>
                <a:lnTo>
                  <a:pt x="1320202" y="887385"/>
                </a:lnTo>
                <a:lnTo>
                  <a:pt x="1379214" y="921632"/>
                </a:lnTo>
                <a:lnTo>
                  <a:pt x="1440826" y="948282"/>
                </a:lnTo>
                <a:lnTo>
                  <a:pt x="1502650" y="974221"/>
                </a:lnTo>
                <a:lnTo>
                  <a:pt x="1556023" y="999420"/>
                </a:lnTo>
                <a:lnTo>
                  <a:pt x="1611625" y="1026928"/>
                </a:lnTo>
                <a:lnTo>
                  <a:pt x="1667669" y="1053722"/>
                </a:lnTo>
                <a:lnTo>
                  <a:pt x="1723800" y="1071493"/>
                </a:lnTo>
                <a:lnTo>
                  <a:pt x="1779947" y="1091858"/>
                </a:lnTo>
                <a:lnTo>
                  <a:pt x="1834928" y="1110005"/>
                </a:lnTo>
                <a:lnTo>
                  <a:pt x="1897223" y="1128431"/>
                </a:lnTo>
                <a:lnTo>
                  <a:pt x="1957809" y="1146094"/>
                </a:lnTo>
                <a:lnTo>
                  <a:pt x="2012045" y="1160146"/>
                </a:lnTo>
                <a:lnTo>
                  <a:pt x="2061753" y="1173017"/>
                </a:lnTo>
                <a:lnTo>
                  <a:pt x="2108720" y="1176310"/>
                </a:lnTo>
                <a:lnTo>
                  <a:pt x="2158511" y="1177286"/>
                </a:lnTo>
                <a:lnTo>
                  <a:pt x="2202249" y="1175235"/>
                </a:lnTo>
                <a:lnTo>
                  <a:pt x="2259976" y="1153962"/>
                </a:lnTo>
                <a:lnTo>
                  <a:pt x="2275223" y="1140242"/>
                </a:lnTo>
                <a:lnTo>
                  <a:pt x="2304551" y="1098762"/>
                </a:lnTo>
                <a:lnTo>
                  <a:pt x="2309462" y="1075544"/>
                </a:lnTo>
                <a:lnTo>
                  <a:pt x="2304209" y="1022511"/>
                </a:lnTo>
                <a:lnTo>
                  <a:pt x="2291906" y="970095"/>
                </a:lnTo>
                <a:lnTo>
                  <a:pt x="2273560" y="916045"/>
                </a:lnTo>
                <a:lnTo>
                  <a:pt x="2228885" y="859019"/>
                </a:lnTo>
                <a:lnTo>
                  <a:pt x="2180013" y="802632"/>
                </a:lnTo>
                <a:lnTo>
                  <a:pt x="2121342" y="753074"/>
                </a:lnTo>
                <a:lnTo>
                  <a:pt x="2086245" y="724977"/>
                </a:lnTo>
                <a:lnTo>
                  <a:pt x="2024199" y="682858"/>
                </a:lnTo>
                <a:lnTo>
                  <a:pt x="1964247" y="643863"/>
                </a:lnTo>
                <a:lnTo>
                  <a:pt x="1907017" y="615201"/>
                </a:lnTo>
                <a:lnTo>
                  <a:pt x="1849430" y="582383"/>
                </a:lnTo>
                <a:lnTo>
                  <a:pt x="1786903" y="552904"/>
                </a:lnTo>
                <a:lnTo>
                  <a:pt x="1723789" y="521503"/>
                </a:lnTo>
                <a:lnTo>
                  <a:pt x="1660623" y="489934"/>
                </a:lnTo>
                <a:lnTo>
                  <a:pt x="1607981" y="463664"/>
                </a:lnTo>
                <a:lnTo>
                  <a:pt x="1547005" y="438296"/>
                </a:lnTo>
                <a:lnTo>
                  <a:pt x="1485221" y="412526"/>
                </a:lnTo>
                <a:lnTo>
                  <a:pt x="1429468" y="386155"/>
                </a:lnTo>
                <a:lnTo>
                  <a:pt x="1368083" y="358881"/>
                </a:lnTo>
                <a:lnTo>
                  <a:pt x="1306245" y="338074"/>
                </a:lnTo>
                <a:lnTo>
                  <a:pt x="1244895" y="312356"/>
                </a:lnTo>
                <a:lnTo>
                  <a:pt x="1184434" y="293502"/>
                </a:lnTo>
                <a:lnTo>
                  <a:pt x="1123570" y="268546"/>
                </a:lnTo>
                <a:lnTo>
                  <a:pt x="1062103" y="248117"/>
                </a:lnTo>
                <a:lnTo>
                  <a:pt x="1004948" y="230190"/>
                </a:lnTo>
                <a:lnTo>
                  <a:pt x="945689" y="211422"/>
                </a:lnTo>
                <a:lnTo>
                  <a:pt x="892175" y="185973"/>
                </a:lnTo>
                <a:lnTo>
                  <a:pt x="836299" y="158821"/>
                </a:lnTo>
                <a:lnTo>
                  <a:pt x="782636" y="142867"/>
                </a:lnTo>
                <a:lnTo>
                  <a:pt x="721311" y="116576"/>
                </a:lnTo>
                <a:lnTo>
                  <a:pt x="660416" y="932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3347894" y="4948394"/>
            <a:ext cx="1745444" cy="429259"/>
            <a:chOff x="3347894" y="4948394"/>
            <a:chExt cx="1745444" cy="429259"/>
          </a:xfrm>
        </p:grpSpPr>
        <p:sp>
          <p:nvSpPr>
            <p:cNvPr id="134" name="Freeform 133"/>
            <p:cNvSpPr/>
            <p:nvPr/>
          </p:nvSpPr>
          <p:spPr>
            <a:xfrm>
              <a:off x="3527046" y="497997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3821" y="27556"/>
                  </a:lnTo>
                  <a:lnTo>
                    <a:pt x="11179" y="83778"/>
                  </a:lnTo>
                  <a:lnTo>
                    <a:pt x="10657" y="145880"/>
                  </a:lnTo>
                  <a:lnTo>
                    <a:pt x="9385" y="204897"/>
                  </a:lnTo>
                  <a:lnTo>
                    <a:pt x="2200" y="25156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347894" y="4948394"/>
              <a:ext cx="168625" cy="203527"/>
            </a:xfrm>
            <a:custGeom>
              <a:avLst/>
              <a:gdLst/>
              <a:ahLst/>
              <a:cxnLst/>
              <a:rect l="0" t="0" r="0" b="0"/>
              <a:pathLst>
                <a:path w="168625" h="203527">
                  <a:moveTo>
                    <a:pt x="168624" y="168456"/>
                  </a:moveTo>
                  <a:lnTo>
                    <a:pt x="151856" y="162866"/>
                  </a:lnTo>
                  <a:lnTo>
                    <a:pt x="134265" y="166362"/>
                  </a:lnTo>
                  <a:lnTo>
                    <a:pt x="73624" y="189328"/>
                  </a:lnTo>
                  <a:lnTo>
                    <a:pt x="31705" y="203514"/>
                  </a:lnTo>
                  <a:lnTo>
                    <a:pt x="22363" y="203526"/>
                  </a:lnTo>
                  <a:lnTo>
                    <a:pt x="5743" y="197300"/>
                  </a:lnTo>
                  <a:lnTo>
                    <a:pt x="1545" y="191195"/>
                  </a:lnTo>
                  <a:lnTo>
                    <a:pt x="0" y="175052"/>
                  </a:lnTo>
                  <a:lnTo>
                    <a:pt x="14807" y="115468"/>
                  </a:lnTo>
                  <a:lnTo>
                    <a:pt x="40905" y="52611"/>
                  </a:lnTo>
                  <a:lnTo>
                    <a:pt x="633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32331" y="52116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37603" y="5017967"/>
              <a:ext cx="203336" cy="280318"/>
            </a:xfrm>
            <a:custGeom>
              <a:avLst/>
              <a:gdLst/>
              <a:ahLst/>
              <a:cxnLst/>
              <a:rect l="0" t="0" r="0" b="0"/>
              <a:pathLst>
                <a:path w="203336" h="280318">
                  <a:moveTo>
                    <a:pt x="126355" y="14654"/>
                  </a:moveTo>
                  <a:lnTo>
                    <a:pt x="67738" y="9065"/>
                  </a:lnTo>
                  <a:lnTo>
                    <a:pt x="32948" y="0"/>
                  </a:lnTo>
                  <a:lnTo>
                    <a:pt x="23140" y="206"/>
                  </a:lnTo>
                  <a:lnTo>
                    <a:pt x="6002" y="6673"/>
                  </a:lnTo>
                  <a:lnTo>
                    <a:pt x="1666" y="14013"/>
                  </a:lnTo>
                  <a:lnTo>
                    <a:pt x="0" y="72571"/>
                  </a:lnTo>
                  <a:lnTo>
                    <a:pt x="9" y="113443"/>
                  </a:lnTo>
                  <a:lnTo>
                    <a:pt x="2350" y="120288"/>
                  </a:lnTo>
                  <a:lnTo>
                    <a:pt x="6251" y="122511"/>
                  </a:lnTo>
                  <a:lnTo>
                    <a:pt x="57247" y="111832"/>
                  </a:lnTo>
                  <a:lnTo>
                    <a:pt x="93011" y="113248"/>
                  </a:lnTo>
                  <a:lnTo>
                    <a:pt x="136536" y="124207"/>
                  </a:lnTo>
                  <a:lnTo>
                    <a:pt x="162777" y="139791"/>
                  </a:lnTo>
                  <a:lnTo>
                    <a:pt x="185370" y="164816"/>
                  </a:lnTo>
                  <a:lnTo>
                    <a:pt x="201293" y="194457"/>
                  </a:lnTo>
                  <a:lnTo>
                    <a:pt x="203335" y="215060"/>
                  </a:lnTo>
                  <a:lnTo>
                    <a:pt x="199173" y="235915"/>
                  </a:lnTo>
                  <a:lnTo>
                    <a:pt x="189524" y="256882"/>
                  </a:lnTo>
                  <a:lnTo>
                    <a:pt x="174317" y="271660"/>
                  </a:lnTo>
                  <a:lnTo>
                    <a:pt x="165349" y="277238"/>
                  </a:lnTo>
                  <a:lnTo>
                    <a:pt x="142906" y="280317"/>
                  </a:lnTo>
                  <a:lnTo>
                    <a:pt x="107083" y="278593"/>
                  </a:lnTo>
                  <a:lnTo>
                    <a:pt x="73713" y="277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53471" y="5180021"/>
              <a:ext cx="94758" cy="126342"/>
            </a:xfrm>
            <a:custGeom>
              <a:avLst/>
              <a:gdLst/>
              <a:ahLst/>
              <a:cxnLst/>
              <a:rect l="0" t="0" r="0" b="0"/>
              <a:pathLst>
                <a:path w="94758" h="126342">
                  <a:moveTo>
                    <a:pt x="94757" y="0"/>
                  </a:moveTo>
                  <a:lnTo>
                    <a:pt x="45259" y="59592"/>
                  </a:lnTo>
                  <a:lnTo>
                    <a:pt x="5575" y="119449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53471" y="5180021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63333" y="63333"/>
                  </a:lnTo>
                  <a:lnTo>
                    <a:pt x="116990" y="118159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69326" y="5169492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00911" y="5264248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57279" y="8334"/>
                  </a:lnTo>
                  <a:lnTo>
                    <a:pt x="25551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82807" y="5008458"/>
              <a:ext cx="176074" cy="340020"/>
            </a:xfrm>
            <a:custGeom>
              <a:avLst/>
              <a:gdLst/>
              <a:ahLst/>
              <a:cxnLst/>
              <a:rect l="0" t="0" r="0" b="0"/>
              <a:pathLst>
                <a:path w="176074" h="340020">
                  <a:moveTo>
                    <a:pt x="176073" y="97863"/>
                  </a:moveTo>
                  <a:lnTo>
                    <a:pt x="176073" y="75506"/>
                  </a:lnTo>
                  <a:lnTo>
                    <a:pt x="164895" y="44835"/>
                  </a:lnTo>
                  <a:lnTo>
                    <a:pt x="146765" y="19110"/>
                  </a:lnTo>
                  <a:lnTo>
                    <a:pt x="120986" y="2259"/>
                  </a:lnTo>
                  <a:lnTo>
                    <a:pt x="98168" y="0"/>
                  </a:lnTo>
                  <a:lnTo>
                    <a:pt x="73599" y="4066"/>
                  </a:lnTo>
                  <a:lnTo>
                    <a:pt x="50981" y="13671"/>
                  </a:lnTo>
                  <a:lnTo>
                    <a:pt x="24105" y="37823"/>
                  </a:lnTo>
                  <a:lnTo>
                    <a:pt x="6914" y="67205"/>
                  </a:lnTo>
                  <a:lnTo>
                    <a:pt x="0" y="103727"/>
                  </a:lnTo>
                  <a:lnTo>
                    <a:pt x="3540" y="138595"/>
                  </a:lnTo>
                  <a:lnTo>
                    <a:pt x="12045" y="157300"/>
                  </a:lnTo>
                  <a:lnTo>
                    <a:pt x="36568" y="188372"/>
                  </a:lnTo>
                  <a:lnTo>
                    <a:pt x="56359" y="196581"/>
                  </a:lnTo>
                  <a:lnTo>
                    <a:pt x="68188" y="198770"/>
                  </a:lnTo>
                  <a:lnTo>
                    <a:pt x="90690" y="194963"/>
                  </a:lnTo>
                  <a:lnTo>
                    <a:pt x="119969" y="179666"/>
                  </a:lnTo>
                  <a:lnTo>
                    <a:pt x="150823" y="153536"/>
                  </a:lnTo>
                  <a:lnTo>
                    <a:pt x="166772" y="121638"/>
                  </a:lnTo>
                  <a:lnTo>
                    <a:pt x="168820" y="99070"/>
                  </a:lnTo>
                  <a:lnTo>
                    <a:pt x="167728" y="88139"/>
                  </a:lnTo>
                  <a:lnTo>
                    <a:pt x="165831" y="86701"/>
                  </a:lnTo>
                  <a:lnTo>
                    <a:pt x="160603" y="100701"/>
                  </a:lnTo>
                  <a:lnTo>
                    <a:pt x="156120" y="156179"/>
                  </a:lnTo>
                  <a:lnTo>
                    <a:pt x="158354" y="210291"/>
                  </a:lnTo>
                  <a:lnTo>
                    <a:pt x="164124" y="260711"/>
                  </a:lnTo>
                  <a:lnTo>
                    <a:pt x="165358" y="320317"/>
                  </a:lnTo>
                  <a:lnTo>
                    <a:pt x="165545" y="340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56328" y="5130305"/>
              <a:ext cx="237010" cy="247348"/>
            </a:xfrm>
            <a:custGeom>
              <a:avLst/>
              <a:gdLst/>
              <a:ahLst/>
              <a:cxnLst/>
              <a:rect l="0" t="0" r="0" b="0"/>
              <a:pathLst>
                <a:path w="237010" h="247348">
                  <a:moveTo>
                    <a:pt x="123651" y="18130"/>
                  </a:moveTo>
                  <a:lnTo>
                    <a:pt x="112472" y="6951"/>
                  </a:lnTo>
                  <a:lnTo>
                    <a:pt x="94506" y="1463"/>
                  </a:lnTo>
                  <a:lnTo>
                    <a:pt x="83164" y="0"/>
                  </a:lnTo>
                  <a:lnTo>
                    <a:pt x="64323" y="4613"/>
                  </a:lnTo>
                  <a:lnTo>
                    <a:pt x="33163" y="26638"/>
                  </a:lnTo>
                  <a:lnTo>
                    <a:pt x="17161" y="52236"/>
                  </a:lnTo>
                  <a:lnTo>
                    <a:pt x="2444" y="93497"/>
                  </a:lnTo>
                  <a:lnTo>
                    <a:pt x="0" y="130798"/>
                  </a:lnTo>
                  <a:lnTo>
                    <a:pt x="3574" y="153602"/>
                  </a:lnTo>
                  <a:lnTo>
                    <a:pt x="12182" y="172317"/>
                  </a:lnTo>
                  <a:lnTo>
                    <a:pt x="44675" y="216725"/>
                  </a:lnTo>
                  <a:lnTo>
                    <a:pt x="82575" y="237556"/>
                  </a:lnTo>
                  <a:lnTo>
                    <a:pt x="104225" y="244334"/>
                  </a:lnTo>
                  <a:lnTo>
                    <a:pt x="129445" y="247347"/>
                  </a:lnTo>
                  <a:lnTo>
                    <a:pt x="153132" y="242447"/>
                  </a:lnTo>
                  <a:lnTo>
                    <a:pt x="196935" y="220237"/>
                  </a:lnTo>
                  <a:lnTo>
                    <a:pt x="211984" y="203881"/>
                  </a:lnTo>
                  <a:lnTo>
                    <a:pt x="231176" y="164786"/>
                  </a:lnTo>
                  <a:lnTo>
                    <a:pt x="237009" y="128134"/>
                  </a:lnTo>
                  <a:lnTo>
                    <a:pt x="233148" y="87638"/>
                  </a:lnTo>
                  <a:lnTo>
                    <a:pt x="219006" y="51593"/>
                  </a:lnTo>
                  <a:lnTo>
                    <a:pt x="203466" y="35732"/>
                  </a:lnTo>
                  <a:lnTo>
                    <a:pt x="164893" y="16018"/>
                  </a:lnTo>
                  <a:lnTo>
                    <a:pt x="134179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800787" y="5653803"/>
            <a:ext cx="621183" cy="273742"/>
            <a:chOff x="3800787" y="5653803"/>
            <a:chExt cx="621183" cy="273742"/>
          </a:xfrm>
        </p:grpSpPr>
        <p:sp>
          <p:nvSpPr>
            <p:cNvPr id="145" name="Freeform 144"/>
            <p:cNvSpPr/>
            <p:nvPr/>
          </p:nvSpPr>
          <p:spPr>
            <a:xfrm>
              <a:off x="3800787" y="5664331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189513" y="0"/>
                  </a:moveTo>
                  <a:lnTo>
                    <a:pt x="179938" y="24047"/>
                  </a:lnTo>
                  <a:lnTo>
                    <a:pt x="133396" y="85122"/>
                  </a:lnTo>
                  <a:lnTo>
                    <a:pt x="77622" y="143326"/>
                  </a:lnTo>
                  <a:lnTo>
                    <a:pt x="20477" y="19501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00787" y="5653803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0" y="0"/>
                  </a:moveTo>
                  <a:lnTo>
                    <a:pt x="49499" y="55087"/>
                  </a:lnTo>
                  <a:lnTo>
                    <a:pt x="98288" y="116932"/>
                  </a:lnTo>
                  <a:lnTo>
                    <a:pt x="140382" y="177913"/>
                  </a:lnTo>
                  <a:lnTo>
                    <a:pt x="192633" y="239692"/>
                  </a:lnTo>
                  <a:lnTo>
                    <a:pt x="23162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21927" y="570644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0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64041" y="5790673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4477" y="16789"/>
                  </a:lnTo>
                  <a:lnTo>
                    <a:pt x="3638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564677" y="5580103"/>
            <a:ext cx="986013" cy="393734"/>
            <a:chOff x="4564677" y="5580103"/>
            <a:chExt cx="986013" cy="393734"/>
          </a:xfrm>
        </p:grpSpPr>
        <p:sp>
          <p:nvSpPr>
            <p:cNvPr id="150" name="Freeform 149"/>
            <p:cNvSpPr/>
            <p:nvPr/>
          </p:nvSpPr>
          <p:spPr>
            <a:xfrm>
              <a:off x="4564677" y="5580103"/>
              <a:ext cx="246847" cy="374812"/>
            </a:xfrm>
            <a:custGeom>
              <a:avLst/>
              <a:gdLst/>
              <a:ahLst/>
              <a:cxnLst/>
              <a:rect l="0" t="0" r="0" b="0"/>
              <a:pathLst>
                <a:path w="246847" h="374812">
                  <a:moveTo>
                    <a:pt x="46805" y="0"/>
                  </a:moveTo>
                  <a:lnTo>
                    <a:pt x="28846" y="61111"/>
                  </a:lnTo>
                  <a:lnTo>
                    <a:pt x="11655" y="115543"/>
                  </a:lnTo>
                  <a:lnTo>
                    <a:pt x="8164" y="119142"/>
                  </a:lnTo>
                  <a:lnTo>
                    <a:pt x="4666" y="118033"/>
                  </a:lnTo>
                  <a:lnTo>
                    <a:pt x="1165" y="113784"/>
                  </a:lnTo>
                  <a:lnTo>
                    <a:pt x="0" y="107442"/>
                  </a:lnTo>
                  <a:lnTo>
                    <a:pt x="9431" y="56480"/>
                  </a:lnTo>
                  <a:lnTo>
                    <a:pt x="24682" y="27783"/>
                  </a:lnTo>
                  <a:lnTo>
                    <a:pt x="40482" y="15078"/>
                  </a:lnTo>
                  <a:lnTo>
                    <a:pt x="60372" y="6702"/>
                  </a:lnTo>
                  <a:lnTo>
                    <a:pt x="84810" y="2979"/>
                  </a:lnTo>
                  <a:lnTo>
                    <a:pt x="105030" y="7563"/>
                  </a:lnTo>
                  <a:lnTo>
                    <a:pt x="137075" y="29570"/>
                  </a:lnTo>
                  <a:lnTo>
                    <a:pt x="180080" y="75911"/>
                  </a:lnTo>
                  <a:lnTo>
                    <a:pt x="187926" y="98859"/>
                  </a:lnTo>
                  <a:lnTo>
                    <a:pt x="200612" y="159421"/>
                  </a:lnTo>
                  <a:lnTo>
                    <a:pt x="200799" y="216541"/>
                  </a:lnTo>
                  <a:lnTo>
                    <a:pt x="186667" y="273141"/>
                  </a:lnTo>
                  <a:lnTo>
                    <a:pt x="175333" y="303979"/>
                  </a:lnTo>
                  <a:lnTo>
                    <a:pt x="144434" y="343292"/>
                  </a:lnTo>
                  <a:lnTo>
                    <a:pt x="118236" y="364799"/>
                  </a:lnTo>
                  <a:lnTo>
                    <a:pt x="95319" y="372703"/>
                  </a:lnTo>
                  <a:lnTo>
                    <a:pt x="82657" y="374811"/>
                  </a:lnTo>
                  <a:lnTo>
                    <a:pt x="62349" y="370914"/>
                  </a:lnTo>
                  <a:lnTo>
                    <a:pt x="53658" y="366599"/>
                  </a:lnTo>
                  <a:lnTo>
                    <a:pt x="40882" y="352446"/>
                  </a:lnTo>
                  <a:lnTo>
                    <a:pt x="23148" y="314765"/>
                  </a:lnTo>
                  <a:lnTo>
                    <a:pt x="22844" y="305769"/>
                  </a:lnTo>
                  <a:lnTo>
                    <a:pt x="28747" y="289536"/>
                  </a:lnTo>
                  <a:lnTo>
                    <a:pt x="45223" y="267243"/>
                  </a:lnTo>
                  <a:lnTo>
                    <a:pt x="70512" y="251409"/>
                  </a:lnTo>
                  <a:lnTo>
                    <a:pt x="90097" y="249388"/>
                  </a:lnTo>
                  <a:lnTo>
                    <a:pt x="110499" y="253559"/>
                  </a:lnTo>
                  <a:lnTo>
                    <a:pt x="172023" y="288472"/>
                  </a:lnTo>
                  <a:lnTo>
                    <a:pt x="218363" y="327615"/>
                  </a:lnTo>
                  <a:lnTo>
                    <a:pt x="2468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35881" y="5695917"/>
              <a:ext cx="232849" cy="277920"/>
            </a:xfrm>
            <a:custGeom>
              <a:avLst/>
              <a:gdLst/>
              <a:ahLst/>
              <a:cxnLst/>
              <a:rect l="0" t="0" r="0" b="0"/>
              <a:pathLst>
                <a:path w="232849" h="277920">
                  <a:moveTo>
                    <a:pt x="123041" y="31585"/>
                  </a:moveTo>
                  <a:lnTo>
                    <a:pt x="111863" y="20407"/>
                  </a:lnTo>
                  <a:lnTo>
                    <a:pt x="93897" y="14919"/>
                  </a:lnTo>
                  <a:lnTo>
                    <a:pt x="82554" y="13455"/>
                  </a:lnTo>
                  <a:lnTo>
                    <a:pt x="63712" y="18068"/>
                  </a:lnTo>
                  <a:lnTo>
                    <a:pt x="26964" y="40094"/>
                  </a:lnTo>
                  <a:lnTo>
                    <a:pt x="12880" y="56424"/>
                  </a:lnTo>
                  <a:lnTo>
                    <a:pt x="3891" y="76550"/>
                  </a:lnTo>
                  <a:lnTo>
                    <a:pt x="0" y="113019"/>
                  </a:lnTo>
                  <a:lnTo>
                    <a:pt x="11634" y="173677"/>
                  </a:lnTo>
                  <a:lnTo>
                    <a:pt x="33358" y="218880"/>
                  </a:lnTo>
                  <a:lnTo>
                    <a:pt x="46527" y="236100"/>
                  </a:lnTo>
                  <a:lnTo>
                    <a:pt x="72684" y="253359"/>
                  </a:lnTo>
                  <a:lnTo>
                    <a:pt x="133770" y="277002"/>
                  </a:lnTo>
                  <a:lnTo>
                    <a:pt x="154715" y="277919"/>
                  </a:lnTo>
                  <a:lnTo>
                    <a:pt x="174553" y="273258"/>
                  </a:lnTo>
                  <a:lnTo>
                    <a:pt x="191169" y="263387"/>
                  </a:lnTo>
                  <a:lnTo>
                    <a:pt x="203233" y="248082"/>
                  </a:lnTo>
                  <a:lnTo>
                    <a:pt x="224285" y="192200"/>
                  </a:lnTo>
                  <a:lnTo>
                    <a:pt x="232848" y="157554"/>
                  </a:lnTo>
                  <a:lnTo>
                    <a:pt x="223563" y="96325"/>
                  </a:lnTo>
                  <a:lnTo>
                    <a:pt x="209361" y="54122"/>
                  </a:lnTo>
                  <a:lnTo>
                    <a:pt x="198060" y="37312"/>
                  </a:lnTo>
                  <a:lnTo>
                    <a:pt x="182119" y="25162"/>
                  </a:lnTo>
                  <a:lnTo>
                    <a:pt x="144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34871" y="5678534"/>
              <a:ext cx="92549" cy="280596"/>
            </a:xfrm>
            <a:custGeom>
              <a:avLst/>
              <a:gdLst/>
              <a:ahLst/>
              <a:cxnLst/>
              <a:rect l="0" t="0" r="0" b="0"/>
              <a:pathLst>
                <a:path w="92549" h="280596">
                  <a:moveTo>
                    <a:pt x="82020" y="280595"/>
                  </a:moveTo>
                  <a:lnTo>
                    <a:pt x="64062" y="226720"/>
                  </a:lnTo>
                  <a:lnTo>
                    <a:pt x="42209" y="163504"/>
                  </a:lnTo>
                  <a:lnTo>
                    <a:pt x="16798" y="103060"/>
                  </a:lnTo>
                  <a:lnTo>
                    <a:pt x="1104" y="46039"/>
                  </a:lnTo>
                  <a:lnTo>
                    <a:pt x="0" y="32978"/>
                  </a:lnTo>
                  <a:lnTo>
                    <a:pt x="2774" y="23100"/>
                  </a:lnTo>
                  <a:lnTo>
                    <a:pt x="8132" y="15345"/>
                  </a:lnTo>
                  <a:lnTo>
                    <a:pt x="15214" y="9006"/>
                  </a:lnTo>
                  <a:lnTo>
                    <a:pt x="35561" y="1961"/>
                  </a:lnTo>
                  <a:lnTo>
                    <a:pt x="57862" y="0"/>
                  </a:lnTo>
                  <a:lnTo>
                    <a:pt x="92548" y="6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243191" y="582225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432704" y="571697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6"/>
                  </a:lnTo>
                  <a:lnTo>
                    <a:pt x="9878" y="212169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80062" y="5816670"/>
              <a:ext cx="105286" cy="16118"/>
            </a:xfrm>
            <a:custGeom>
              <a:avLst/>
              <a:gdLst/>
              <a:ahLst/>
              <a:cxnLst/>
              <a:rect l="0" t="0" r="0" b="0"/>
              <a:pathLst>
                <a:path w="105286" h="16118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6524" y="1346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37989" y="5948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8" name="Freeform 157"/>
          <p:cNvSpPr/>
          <p:nvPr/>
        </p:nvSpPr>
        <p:spPr>
          <a:xfrm>
            <a:off x="3456063" y="5454248"/>
            <a:ext cx="2333091" cy="799679"/>
          </a:xfrm>
          <a:custGeom>
            <a:avLst/>
            <a:gdLst/>
            <a:ahLst/>
            <a:cxnLst/>
            <a:rect l="0" t="0" r="0" b="0"/>
            <a:pathLst>
              <a:path w="2333091" h="799679">
                <a:moveTo>
                  <a:pt x="765864" y="41627"/>
                </a:moveTo>
                <a:lnTo>
                  <a:pt x="723172" y="38508"/>
                </a:lnTo>
                <a:lnTo>
                  <a:pt x="663796" y="23669"/>
                </a:lnTo>
                <a:lnTo>
                  <a:pt x="602771" y="12067"/>
                </a:lnTo>
                <a:lnTo>
                  <a:pt x="542353" y="1975"/>
                </a:lnTo>
                <a:lnTo>
                  <a:pt x="482548" y="0"/>
                </a:lnTo>
                <a:lnTo>
                  <a:pt x="421645" y="6845"/>
                </a:lnTo>
                <a:lnTo>
                  <a:pt x="372845" y="10264"/>
                </a:lnTo>
                <a:lnTo>
                  <a:pt x="313841" y="21308"/>
                </a:lnTo>
                <a:lnTo>
                  <a:pt x="257125" y="34754"/>
                </a:lnTo>
                <a:lnTo>
                  <a:pt x="194796" y="57081"/>
                </a:lnTo>
                <a:lnTo>
                  <a:pt x="143144" y="84021"/>
                </a:lnTo>
                <a:lnTo>
                  <a:pt x="93816" y="117462"/>
                </a:lnTo>
                <a:lnTo>
                  <a:pt x="43679" y="178685"/>
                </a:lnTo>
                <a:lnTo>
                  <a:pt x="6450" y="241685"/>
                </a:lnTo>
                <a:lnTo>
                  <a:pt x="0" y="278848"/>
                </a:lnTo>
                <a:lnTo>
                  <a:pt x="6226" y="324922"/>
                </a:lnTo>
                <a:lnTo>
                  <a:pt x="21840" y="367818"/>
                </a:lnTo>
                <a:lnTo>
                  <a:pt x="69095" y="431165"/>
                </a:lnTo>
                <a:lnTo>
                  <a:pt x="94600" y="459643"/>
                </a:lnTo>
                <a:lnTo>
                  <a:pt x="156825" y="517306"/>
                </a:lnTo>
                <a:lnTo>
                  <a:pt x="219519" y="556849"/>
                </a:lnTo>
                <a:lnTo>
                  <a:pt x="274251" y="592530"/>
                </a:lnTo>
                <a:lnTo>
                  <a:pt x="324998" y="617557"/>
                </a:lnTo>
                <a:lnTo>
                  <a:pt x="385671" y="639702"/>
                </a:lnTo>
                <a:lnTo>
                  <a:pt x="436665" y="659732"/>
                </a:lnTo>
                <a:lnTo>
                  <a:pt x="488819" y="674895"/>
                </a:lnTo>
                <a:lnTo>
                  <a:pt x="541317" y="686797"/>
                </a:lnTo>
                <a:lnTo>
                  <a:pt x="593917" y="697733"/>
                </a:lnTo>
                <a:lnTo>
                  <a:pt x="649621" y="710738"/>
                </a:lnTo>
                <a:lnTo>
                  <a:pt x="708284" y="717640"/>
                </a:lnTo>
                <a:lnTo>
                  <a:pt x="771128" y="729922"/>
                </a:lnTo>
                <a:lnTo>
                  <a:pt x="830595" y="734556"/>
                </a:lnTo>
                <a:lnTo>
                  <a:pt x="891864" y="743358"/>
                </a:lnTo>
                <a:lnTo>
                  <a:pt x="944357" y="747116"/>
                </a:lnTo>
                <a:lnTo>
                  <a:pt x="1004673" y="755154"/>
                </a:lnTo>
                <a:lnTo>
                  <a:pt x="1062790" y="759971"/>
                </a:lnTo>
                <a:lnTo>
                  <a:pt x="1118224" y="765687"/>
                </a:lnTo>
                <a:lnTo>
                  <a:pt x="1170524" y="767380"/>
                </a:lnTo>
                <a:lnTo>
                  <a:pt x="1230474" y="771002"/>
                </a:lnTo>
                <a:lnTo>
                  <a:pt x="1292691" y="779484"/>
                </a:lnTo>
                <a:lnTo>
                  <a:pt x="1355579" y="786286"/>
                </a:lnTo>
                <a:lnTo>
                  <a:pt x="1418666" y="791421"/>
                </a:lnTo>
                <a:lnTo>
                  <a:pt x="1475573" y="797232"/>
                </a:lnTo>
                <a:lnTo>
                  <a:pt x="1528309" y="798954"/>
                </a:lnTo>
                <a:lnTo>
                  <a:pt x="1588389" y="799464"/>
                </a:lnTo>
                <a:lnTo>
                  <a:pt x="1650643" y="799616"/>
                </a:lnTo>
                <a:lnTo>
                  <a:pt x="1713543" y="799660"/>
                </a:lnTo>
                <a:lnTo>
                  <a:pt x="1776634" y="799673"/>
                </a:lnTo>
                <a:lnTo>
                  <a:pt x="1836662" y="799678"/>
                </a:lnTo>
                <a:lnTo>
                  <a:pt x="1898168" y="794089"/>
                </a:lnTo>
                <a:lnTo>
                  <a:pt x="1960924" y="788956"/>
                </a:lnTo>
                <a:lnTo>
                  <a:pt x="2012278" y="782205"/>
                </a:lnTo>
                <a:lnTo>
                  <a:pt x="2063370" y="778514"/>
                </a:lnTo>
                <a:lnTo>
                  <a:pt x="2123148" y="764259"/>
                </a:lnTo>
                <a:lnTo>
                  <a:pt x="2180016" y="739260"/>
                </a:lnTo>
                <a:lnTo>
                  <a:pt x="2238906" y="704823"/>
                </a:lnTo>
                <a:lnTo>
                  <a:pt x="2259320" y="689671"/>
                </a:lnTo>
                <a:lnTo>
                  <a:pt x="2304917" y="638044"/>
                </a:lnTo>
                <a:lnTo>
                  <a:pt x="2326916" y="588621"/>
                </a:lnTo>
                <a:lnTo>
                  <a:pt x="2333090" y="538493"/>
                </a:lnTo>
                <a:lnTo>
                  <a:pt x="2331191" y="486651"/>
                </a:lnTo>
                <a:lnTo>
                  <a:pt x="2314308" y="436680"/>
                </a:lnTo>
                <a:lnTo>
                  <a:pt x="2281605" y="390716"/>
                </a:lnTo>
                <a:lnTo>
                  <a:pt x="2227224" y="330966"/>
                </a:lnTo>
                <a:lnTo>
                  <a:pt x="2176406" y="297636"/>
                </a:lnTo>
                <a:lnTo>
                  <a:pt x="2116768" y="269966"/>
                </a:lnTo>
                <a:lnTo>
                  <a:pt x="2055709" y="243590"/>
                </a:lnTo>
                <a:lnTo>
                  <a:pt x="2000882" y="217958"/>
                </a:lnTo>
                <a:lnTo>
                  <a:pt x="1944991" y="200417"/>
                </a:lnTo>
                <a:lnTo>
                  <a:pt x="1888891" y="185687"/>
                </a:lnTo>
                <a:lnTo>
                  <a:pt x="1831580" y="171512"/>
                </a:lnTo>
                <a:lnTo>
                  <a:pt x="1782231" y="162130"/>
                </a:lnTo>
                <a:lnTo>
                  <a:pt x="1731735" y="157660"/>
                </a:lnTo>
                <a:lnTo>
                  <a:pt x="1669038" y="146262"/>
                </a:lnTo>
                <a:lnTo>
                  <a:pt x="1606264" y="132746"/>
                </a:lnTo>
                <a:lnTo>
                  <a:pt x="1557414" y="122308"/>
                </a:lnTo>
                <a:lnTo>
                  <a:pt x="1498081" y="115536"/>
                </a:lnTo>
                <a:lnTo>
                  <a:pt x="1445113" y="104146"/>
                </a:lnTo>
                <a:lnTo>
                  <a:pt x="1396062" y="97196"/>
                </a:lnTo>
                <a:lnTo>
                  <a:pt x="1332674" y="89258"/>
                </a:lnTo>
                <a:lnTo>
                  <a:pt x="1283718" y="85376"/>
                </a:lnTo>
                <a:lnTo>
                  <a:pt x="1229245" y="76829"/>
                </a:lnTo>
                <a:lnTo>
                  <a:pt x="1181452" y="73115"/>
                </a:lnTo>
                <a:lnTo>
                  <a:pt x="1130247" y="66295"/>
                </a:lnTo>
                <a:lnTo>
                  <a:pt x="1078030" y="63754"/>
                </a:lnTo>
                <a:lnTo>
                  <a:pt x="1024344" y="63002"/>
                </a:lnTo>
                <a:lnTo>
                  <a:pt x="965673" y="62779"/>
                </a:lnTo>
                <a:lnTo>
                  <a:pt x="909555" y="62712"/>
                </a:lnTo>
                <a:lnTo>
                  <a:pt x="850163" y="62693"/>
                </a:lnTo>
                <a:lnTo>
                  <a:pt x="793831" y="61517"/>
                </a:lnTo>
                <a:lnTo>
                  <a:pt x="733206" y="55449"/>
                </a:lnTo>
                <a:lnTo>
                  <a:pt x="674300" y="51962"/>
                </a:lnTo>
                <a:lnTo>
                  <a:pt x="618056" y="44016"/>
                </a:lnTo>
                <a:lnTo>
                  <a:pt x="562232" y="36510"/>
                </a:lnTo>
                <a:lnTo>
                  <a:pt x="534237" y="31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2014-02-20T14:18:59Z</dcterms:created>
  <dcterms:modified xsi:type="dcterms:W3CDTF">2014-02-20T14:19:26Z</dcterms:modified>
</cp:coreProperties>
</file>